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105.xml" ContentType="application/vnd.openxmlformats-officedocument.presentationml.slideLayout+xml"/>
  <Override PartName="/ppt/slideLayouts/slideLayout106.xml" ContentType="application/vnd.openxmlformats-officedocument.presentationml.slideLayout+xml"/>
  <Override PartName="/ppt/slideLayouts/slideLayout107.xml" ContentType="application/vnd.openxmlformats-officedocument.presentationml.slideLayout+xml"/>
  <Override PartName="/ppt/slideLayouts/slideLayout108.xml" ContentType="application/vnd.openxmlformats-officedocument.presentationml.slideLayout+xml"/>
  <Override PartName="/ppt/slideLayouts/slideLayout109.xml" ContentType="application/vnd.openxmlformats-officedocument.presentationml.slideLayout+xml"/>
  <Override PartName="/ppt/slideLayouts/slideLayout110.xml" ContentType="application/vnd.openxmlformats-officedocument.presentationml.slideLayout+xml"/>
  <Override PartName="/ppt/slideLayouts/slideLayout111.xml" ContentType="application/vnd.openxmlformats-officedocument.presentationml.slideLayout+xml"/>
  <Override PartName="/ppt/slideLayouts/slideLayout112.xml" ContentType="application/vnd.openxmlformats-officedocument.presentationml.slideLayout+xml"/>
  <Override PartName="/ppt/slideLayouts/slideLayout113.xml" ContentType="application/vnd.openxmlformats-officedocument.presentationml.slideLayout+xml"/>
  <Override PartName="/ppt/slideLayouts/slideLayout114.xml" ContentType="application/vnd.openxmlformats-officedocument.presentationml.slideLayout+xml"/>
  <Override PartName="/ppt/slideLayouts/slideLayout115.xml" ContentType="application/vnd.openxmlformats-officedocument.presentationml.slideLayout+xml"/>
  <Override PartName="/ppt/slideLayouts/slideLayout116.xml" ContentType="application/vnd.openxmlformats-officedocument.presentationml.slideLayout+xml"/>
  <Override PartName="/ppt/slideLayouts/slideLayout117.xml" ContentType="application/vnd.openxmlformats-officedocument.presentationml.slideLayout+xml"/>
  <Override PartName="/ppt/slideLayouts/slideLayout118.xml" ContentType="application/vnd.openxmlformats-officedocument.presentationml.slideLayout+xml"/>
  <Override PartName="/ppt/slideLayouts/slideLayout119.xml" ContentType="application/vnd.openxmlformats-officedocument.presentationml.slideLayout+xml"/>
  <Override PartName="/ppt/slideLayouts/slideLayout120.xml" ContentType="application/vnd.openxmlformats-officedocument.presentationml.slideLayout+xml"/>
  <Override PartName="/ppt/slideLayouts/slideLayout121.xml" ContentType="application/vnd.openxmlformats-officedocument.presentationml.slideLayout+xml"/>
  <Override PartName="/ppt/slideLayouts/slideLayout122.xml" ContentType="application/vnd.openxmlformats-officedocument.presentationml.slideLayout+xml"/>
  <Override PartName="/ppt/slideLayouts/slideLayout123.xml" ContentType="application/vnd.openxmlformats-officedocument.presentationml.slideLayout+xml"/>
  <Override PartName="/ppt/slideLayouts/slideLayout124.xml" ContentType="application/vnd.openxmlformats-officedocument.presentationml.slideLayout+xml"/>
  <Override PartName="/ppt/slideLayouts/slideLayout125.xml" ContentType="application/vnd.openxmlformats-officedocument.presentationml.slideLayout+xml"/>
  <Override PartName="/ppt/slideLayouts/slideLayout126.xml" ContentType="application/vnd.openxmlformats-officedocument.presentationml.slideLayout+xml"/>
  <Override PartName="/ppt/slideLayouts/slideLayout127.xml" ContentType="application/vnd.openxmlformats-officedocument.presentationml.slideLayout+xml"/>
  <Override PartName="/ppt/slideLayouts/slideLayout128.xml" ContentType="application/vnd.openxmlformats-officedocument.presentationml.slideLayout+xml"/>
  <Override PartName="/ppt/slideLayouts/slideLayout129.xml" ContentType="application/vnd.openxmlformats-officedocument.presentationml.slideLayout+xml"/>
  <Override PartName="/ppt/slideLayouts/slideLayout130.xml" ContentType="application/vnd.openxmlformats-officedocument.presentationml.slideLayout+xml"/>
  <Override PartName="/ppt/slideLayouts/slideLayout131.xml" ContentType="application/vnd.openxmlformats-officedocument.presentationml.slideLayout+xml"/>
  <Override PartName="/ppt/slideLayouts/slideLayout132.xml" ContentType="application/vnd.openxmlformats-officedocument.presentationml.slideLayout+xml"/>
  <Override PartName="/ppt/slideLayouts/slideLayout133.xml" ContentType="application/vnd.openxmlformats-officedocument.presentationml.slideLayout+xml"/>
  <Override PartName="/ppt/slideLayouts/slideLayout134.xml" ContentType="application/vnd.openxmlformats-officedocument.presentationml.slideLayout+xml"/>
  <Override PartName="/ppt/slideLayouts/slideLayout135.xml" ContentType="application/vnd.openxmlformats-officedocument.presentationml.slideLayout+xml"/>
  <Override PartName="/ppt/slideLayouts/slideLayout136.xml" ContentType="application/vnd.openxmlformats-officedocument.presentationml.slideLayout+xml"/>
  <Override PartName="/ppt/slideLayouts/slideLayout137.xml" ContentType="application/vnd.openxmlformats-officedocument.presentationml.slideLayout+xml"/>
  <Override PartName="/ppt/slideLayouts/slideLayout138.xml" ContentType="application/vnd.openxmlformats-officedocument.presentationml.slideLayout+xml"/>
  <Override PartName="/ppt/slideLayouts/slideLayout139.xml" ContentType="application/vnd.openxmlformats-officedocument.presentationml.slideLayout+xml"/>
  <Override PartName="/ppt/slideLayouts/slideLayout140.xml" ContentType="application/vnd.openxmlformats-officedocument.presentationml.slideLayout+xml"/>
  <Override PartName="/ppt/slideLayouts/slideLayout141.xml" ContentType="application/vnd.openxmlformats-officedocument.presentationml.slideLayout+xml"/>
  <Override PartName="/ppt/slideLayouts/slideLayout142.xml" ContentType="application/vnd.openxmlformats-officedocument.presentationml.slideLayout+xml"/>
  <Override PartName="/ppt/slideLayouts/slideLayout143.xml" ContentType="application/vnd.openxmlformats-officedocument.presentationml.slideLayout+xml"/>
  <Override PartName="/ppt/slideLayouts/slideLayout144.xml" ContentType="application/vnd.openxmlformats-officedocument.presentationml.slideLayout+xml"/>
  <Override PartName="/ppt/slideLayouts/slideLayout145.xml" ContentType="application/vnd.openxmlformats-officedocument.presentationml.slideLayout+xml"/>
  <Override PartName="/ppt/slideLayouts/slideLayout146.xml" ContentType="application/vnd.openxmlformats-officedocument.presentationml.slideLayout+xml"/>
  <Override PartName="/ppt/slideLayouts/slideLayout147.xml" ContentType="application/vnd.openxmlformats-officedocument.presentationml.slideLayout+xml"/>
  <Override PartName="/ppt/slideLayouts/slideLayout148.xml" ContentType="application/vnd.openxmlformats-officedocument.presentationml.slideLayout+xml"/>
  <Override PartName="/ppt/slideLayouts/slideLayout149.xml" ContentType="application/vnd.openxmlformats-officedocument.presentationml.slideLayout+xml"/>
  <Override PartName="/ppt/slideLayouts/slideLayout150.xml" ContentType="application/vnd.openxmlformats-officedocument.presentationml.slideLayout+xml"/>
  <Override PartName="/ppt/slideLayouts/slideLayout151.xml" ContentType="application/vnd.openxmlformats-officedocument.presentationml.slideLayout+xml"/>
  <Override PartName="/ppt/slideLayouts/slideLayout15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2" r:id="rId2"/>
  </p:sldMasterIdLst>
  <p:notesMasterIdLst>
    <p:notesMasterId r:id="rId13"/>
  </p:notesMasterIdLst>
  <p:sldIdLst>
    <p:sldId id="257" r:id="rId3"/>
    <p:sldId id="269" r:id="rId4"/>
    <p:sldId id="275" r:id="rId5"/>
    <p:sldId id="265" r:id="rId6"/>
    <p:sldId id="288" r:id="rId7"/>
    <p:sldId id="287" r:id="rId8"/>
    <p:sldId id="284" r:id="rId9"/>
    <p:sldId id="289" r:id="rId10"/>
    <p:sldId id="290" r:id="rId11"/>
    <p:sldId id="286" r:id="rId12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27F97BB-C833-4FB7-BDE5-3F7075034690}" styleName="Themed Style 2 - Accent 5">
    <a:tblBg>
      <a:fillRef idx="3">
        <a:schemeClr val="accent5"/>
      </a:fillRef>
      <a:effectRef idx="3">
        <a:schemeClr val="accent5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5">
                <a:tint val="50000"/>
              </a:schemeClr>
            </a:lnRef>
          </a:left>
          <a:right>
            <a:lnRef idx="1">
              <a:schemeClr val="accent5">
                <a:tint val="50000"/>
              </a:schemeClr>
            </a:lnRef>
          </a:right>
          <a:top>
            <a:lnRef idx="1">
              <a:schemeClr val="accent5">
                <a:tint val="50000"/>
              </a:schemeClr>
            </a:lnRef>
          </a:top>
          <a:bottom>
            <a:lnRef idx="1">
              <a:schemeClr val="accent5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D113A9D2-9D6B-4929-AA2D-F23B5EE8CBE7}" styleName="Themed Style 2 - Accent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022" autoAdjust="0"/>
    <p:restoredTop sz="94660"/>
  </p:normalViewPr>
  <p:slideViewPr>
    <p:cSldViewPr snapToGrid="0" showGuides="1">
      <p:cViewPr varScale="1">
        <p:scale>
          <a:sx n="116" d="100"/>
          <a:sy n="116" d="100"/>
        </p:scale>
        <p:origin x="1794" y="9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notesMaster" Target="notesMasters/notesMaster1.xml"/><Relationship Id="rId18" Type="http://schemas.microsoft.com/office/2015/10/relationships/revisionInfo" Target="revisionInfo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viewProps" Target="viewProps.xml"/><Relationship Id="rId10" Type="http://schemas.openxmlformats.org/officeDocument/2006/relationships/slide" Target="slides/slide8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presProps" Target="presProps.xml"/></Relationships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png>
</file>

<file path=ppt/media/image18.png>
</file>

<file path=ppt/media/image19.png>
</file>

<file path=ppt/media/image20.png>
</file>

<file path=ppt/media/image21.jpeg>
</file>

<file path=ppt/media/image22.png>
</file>

<file path=ppt/media/image23.png>
</file>

<file path=ppt/media/image24.jpeg>
</file>

<file path=ppt/media/image25.png>
</file>

<file path=ppt/media/image26.svg>
</file>

<file path=ppt/media/image27.png>
</file>

<file path=ppt/media/image28.png>
</file>

<file path=ppt/media/image29.png>
</file>

<file path=ppt/media/image30.png>
</file>

<file path=ppt/media/image7.pn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CF7B1EB-2FFB-4AF7-8A45-9B4175B2492A}" type="datetimeFigureOut">
              <a:rPr lang="pt-BR" smtClean="0"/>
              <a:t>11/04/2018</a:t>
            </a:fld>
            <a:endParaRPr lang="pt-BR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30CACC8-C027-46BB-883D-EBB74D352AFD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3400882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2.xml"/></Relationships>
</file>

<file path=ppt/slideLayouts/_rels/slideLayout1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2.xml"/></Relationships>
</file>

<file path=ppt/slideLayouts/_rels/slideLayout1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2.xml"/></Relationships>
</file>

<file path=ppt/slideLayouts/_rels/slideLayout1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2.xml"/></Relationships>
</file>

<file path=ppt/slideLayouts/_rels/slideLayout1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2.xml"/></Relationships>
</file>

<file path=ppt/slideLayouts/_rels/slideLayout1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2.xml"/></Relationships>
</file>

<file path=ppt/slideLayouts/_rels/slideLayout1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2.xml"/></Relationships>
</file>

<file path=ppt/slideLayouts/_rels/slideLayout1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2.xml"/></Relationships>
</file>

<file path=ppt/slideLayouts/_rels/slideLayout1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2.xml"/></Relationships>
</file>

<file path=ppt/slideLayouts/_rels/slideLayout1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2.xml"/></Relationships>
</file>

<file path=ppt/slideLayouts/_rels/slideLayout1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2.xml"/></Relationships>
</file>

<file path=ppt/slideLayouts/_rels/slideLayout1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2.xml"/></Relationships>
</file>

<file path=ppt/slideLayouts/_rels/slideLayout1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2.xml"/></Relationships>
</file>

<file path=ppt/slideLayouts/_rels/slideLayout1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2.xml"/></Relationships>
</file>

<file path=ppt/slideLayouts/_rels/slideLayout1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2.xml"/></Relationships>
</file>

<file path=ppt/slideLayouts/_rels/slideLayout1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2.xml"/></Relationships>
</file>

<file path=ppt/slideLayouts/_rels/slideLayout1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2.xml"/></Relationships>
</file>

<file path=ppt/slideLayouts/_rels/slideLayout1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Master" Target="../slideMasters/slideMaster2.xml"/></Relationships>
</file>

<file path=ppt/slideLayouts/_rels/slideLayout1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Master" Target="../slideMasters/slideMaster2.xml"/></Relationships>
</file>

<file path=ppt/slideLayouts/_rels/slideLayout1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Master" Target="../slideMasters/slideMaster2.xml"/></Relationships>
</file>

<file path=ppt/slideLayouts/_rels/slideLayout1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Master" Target="../slideMasters/slideMaster2.xml"/></Relationships>
</file>

<file path=ppt/slideLayouts/_rels/slideLayout1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Master" Target="../slideMasters/slideMaster2.xml"/></Relationships>
</file>

<file path=ppt/slideLayouts/_rels/slideLayout1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hyperlink" Target="https://federation-sts.accenture.com/adfs/ls/?wa=wsignin1.0&amp;wtrealm=https://bspaceext.accenture.com/&amp;wctx=https://bspaceext.accenture.com/sites/brandspace/_layouts/Authenticate.aspx?Source=/sites/brandspace" TargetMode="External"/><Relationship Id="rId1" Type="http://schemas.openxmlformats.org/officeDocument/2006/relationships/slideMaster" Target="../slideMasters/slideMaster1.xml"/></Relationships>
</file>

<file path=ppt/slideLayouts/_rels/slideLayout1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emf"/><Relationship Id="rId7" Type="http://schemas.openxmlformats.org/officeDocument/2006/relationships/image" Target="../media/image6.emf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2.xml"/><Relationship Id="rId6" Type="http://schemas.openxmlformats.org/officeDocument/2006/relationships/image" Target="../media/image5.emf"/><Relationship Id="rId5" Type="http://schemas.openxmlformats.org/officeDocument/2006/relationships/image" Target="../media/image4.emf"/><Relationship Id="rId4" Type="http://schemas.openxmlformats.org/officeDocument/2006/relationships/image" Target="../media/image3.emf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9.png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0.jp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9.png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1.jp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9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2.jp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9.png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3.jp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9.png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4.jp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9.png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5.jp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9.png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6.jp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9.png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hyperlink" Target="https://federation-sts.accenture.com/adfs/ls/?wa=wsignin1.0&amp;wtrealm=https://bspaceext.accenture.com/&amp;wctx=https://bspaceext.accenture.com/sites/brandspace/_layouts/Authenticate.aspx?Source=/sites/brandspace" TargetMode="External"/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hyperlink" Target="https://federation-sts.accenture.com/adfs/ls/?wa=wsignin1.0&amp;wtrealm=https://bspaceext.accenture.com/&amp;wctx=https://bspaceext.accenture.com/sites/brandspace/_layouts/Authenticate.aspx?Source=/sites/brandspace" TargetMode="External"/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hyperlink" Target="https://federation-sts.accenture.com/adfs/ls/?wa=wsignin1.0&amp;wtrealm=https://bspaceext.accenture.com/&amp;wctx=https://bspaceext.accenture.com/sites/brandspace/_layouts/Authenticate.aspx?Source=/sites/brandspace" TargetMode="External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hyperlink" Target="https://federation-sts.accenture.com/adfs/ls/?wa=wsignin1.0&amp;wtrealm=https://bspaceext.accenture.com/&amp;wctx=https://bspaceext.accenture.com/sites/brandspace/_layouts/Authenticate.aspx?Source=/sites/brandspace" TargetMode="External"/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BA40A9-8F57-49B2-9912-2DCEB0E07C6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B060388-3D29-4905-B199-E13CA565B71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pt-B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B395E17-078B-4496-820E-600FDE7765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7156F0-49FD-4981-9B18-51DF312EA327}" type="datetimeFigureOut">
              <a:rPr lang="pt-BR" smtClean="0"/>
              <a:t>11/04/2018</a:t>
            </a:fld>
            <a:endParaRPr lang="pt-B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B8D983-888F-4C9F-8146-2F0B9B658A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2803F9F-0894-4909-A006-A9132DA082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067402-0029-4E9E-8842-382874004923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49053303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D20B7B-9162-4917-8438-5CB7815AFF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7F536F9-8471-42A0-BF61-91C01437A15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A818ABF-0967-4AA7-90D1-FCFE9018B2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7156F0-49FD-4981-9B18-51DF312EA327}" type="datetimeFigureOut">
              <a:rPr lang="pt-BR" smtClean="0"/>
              <a:t>11/04/2018</a:t>
            </a:fld>
            <a:endParaRPr lang="pt-B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7A2E328-A2FC-43A1-BF3F-02475CBD4C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B4C937-6E16-4A00-9C60-9C68C291DA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067402-0029-4E9E-8842-382874004923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057612112"/>
      </p:ext>
    </p:extLst>
  </p:cSld>
  <p:clrMapOvr>
    <a:masterClrMapping/>
  </p:clrMapOvr>
</p:sldLayout>
</file>

<file path=ppt/slideLayouts/slideLayout10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2Statements_IBlu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1340725" y="2664123"/>
            <a:ext cx="3619414" cy="2166698"/>
          </a:xfrm>
        </p:spPr>
        <p:txBody>
          <a:bodyPr/>
          <a:lstStyle>
            <a:lvl1pPr marL="0" indent="0" algn="ctr" rtl="0" eaLnBrk="1" fontAlgn="base" hangingPunct="1">
              <a:lnSpc>
                <a:spcPct val="110000"/>
              </a:lnSpc>
              <a:spcBef>
                <a:spcPts val="1200"/>
              </a:spcBef>
              <a:spcAft>
                <a:spcPct val="0"/>
              </a:spcAft>
              <a:buFont typeface="Arial" pitchFamily="34" charset="0"/>
              <a:buNone/>
              <a:defRPr lang="en-US" sz="3199" kern="1200" cap="none" baseline="0" dirty="0">
                <a:solidFill>
                  <a:schemeClr val="accent6">
                    <a:lumMod val="40000"/>
                    <a:lumOff val="60000"/>
                  </a:schemeClr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</a:lstStyle>
          <a:p>
            <a:r>
              <a:rPr lang="en-US" sz="3199" dirty="0"/>
              <a:t>Insert statement text max 4 lines at 32pt minimum 30pt. As </a:t>
            </a:r>
            <a:r>
              <a:rPr lang="en-US" sz="3199" dirty="0" err="1"/>
              <a:t>dolestot</a:t>
            </a:r>
            <a:r>
              <a:rPr lang="en-US" sz="3199" dirty="0"/>
              <a:t> </a:t>
            </a:r>
            <a:r>
              <a:rPr lang="en-US" sz="3199" dirty="0" err="1"/>
              <a:t>raerum</a:t>
            </a:r>
            <a:r>
              <a:rPr lang="en-US" sz="3199" dirty="0"/>
              <a:t>.</a:t>
            </a:r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36" hasCustomPrompt="1"/>
          </p:nvPr>
        </p:nvSpPr>
        <p:spPr>
          <a:xfrm>
            <a:off x="7225202" y="2664123"/>
            <a:ext cx="3619414" cy="2166698"/>
          </a:xfrm>
        </p:spPr>
        <p:txBody>
          <a:bodyPr/>
          <a:lstStyle>
            <a:lvl1pPr marL="0" indent="0" algn="ctr" rtl="0" eaLnBrk="1" fontAlgn="base" hangingPunct="1">
              <a:lnSpc>
                <a:spcPct val="110000"/>
              </a:lnSpc>
              <a:spcBef>
                <a:spcPts val="1200"/>
              </a:spcBef>
              <a:spcAft>
                <a:spcPct val="0"/>
              </a:spcAft>
              <a:buFont typeface="Arial" pitchFamily="34" charset="0"/>
              <a:buNone/>
              <a:defRPr lang="en-US" sz="3199" kern="1200" cap="none" baseline="0" dirty="0">
                <a:solidFill>
                  <a:schemeClr val="accent6">
                    <a:lumMod val="40000"/>
                    <a:lumOff val="60000"/>
                  </a:schemeClr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</a:lstStyle>
          <a:p>
            <a:r>
              <a:rPr lang="en-US" sz="3199" dirty="0"/>
              <a:t>Insert statement text max 4 lines at 32pt minimum 30pt. As </a:t>
            </a:r>
            <a:r>
              <a:rPr lang="en-US" sz="3199" dirty="0" err="1"/>
              <a:t>dolestot</a:t>
            </a:r>
            <a:r>
              <a:rPr lang="en-US" sz="3199" dirty="0"/>
              <a:t> </a:t>
            </a:r>
            <a:r>
              <a:rPr lang="en-US" sz="3199" dirty="0" err="1"/>
              <a:t>raerum</a:t>
            </a:r>
            <a:r>
              <a:rPr lang="en-US" sz="3199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63346830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2Statements_White_APinkSta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1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2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1340725" y="2664123"/>
            <a:ext cx="3619414" cy="2166698"/>
          </a:xfrm>
        </p:spPr>
        <p:txBody>
          <a:bodyPr/>
          <a:lstStyle>
            <a:lvl1pPr marL="0" indent="0" algn="ctr" rtl="0" eaLnBrk="1" fontAlgn="base" hangingPunct="1">
              <a:lnSpc>
                <a:spcPct val="110000"/>
              </a:lnSpc>
              <a:spcBef>
                <a:spcPts val="1200"/>
              </a:spcBef>
              <a:spcAft>
                <a:spcPct val="0"/>
              </a:spcAft>
              <a:buFont typeface="Arial" pitchFamily="34" charset="0"/>
              <a:buNone/>
              <a:defRPr lang="en-US" sz="3199" kern="1200" cap="none" baseline="0" dirty="0">
                <a:solidFill>
                  <a:schemeClr val="accent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</a:lstStyle>
          <a:p>
            <a:r>
              <a:rPr lang="en-US" sz="3199" dirty="0"/>
              <a:t>Insert statement text max 4 lines at 32pt minimum 30pt. As </a:t>
            </a:r>
            <a:r>
              <a:rPr lang="en-US" sz="3199" dirty="0" err="1"/>
              <a:t>dolestot</a:t>
            </a:r>
            <a:r>
              <a:rPr lang="en-US" sz="3199" dirty="0"/>
              <a:t> </a:t>
            </a:r>
            <a:r>
              <a:rPr lang="en-US" sz="3199" dirty="0" err="1"/>
              <a:t>raerum</a:t>
            </a:r>
            <a:r>
              <a:rPr lang="en-US" sz="3199" dirty="0"/>
              <a:t>.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36" hasCustomPrompt="1"/>
          </p:nvPr>
        </p:nvSpPr>
        <p:spPr>
          <a:xfrm>
            <a:off x="7225202" y="2664123"/>
            <a:ext cx="3619414" cy="2166698"/>
          </a:xfrm>
        </p:spPr>
        <p:txBody>
          <a:bodyPr/>
          <a:lstStyle>
            <a:lvl1pPr marL="0" indent="0" algn="ctr" rtl="0" eaLnBrk="1" fontAlgn="base" hangingPunct="1">
              <a:lnSpc>
                <a:spcPct val="110000"/>
              </a:lnSpc>
              <a:spcBef>
                <a:spcPts val="1200"/>
              </a:spcBef>
              <a:spcAft>
                <a:spcPct val="0"/>
              </a:spcAft>
              <a:buFont typeface="Arial" pitchFamily="34" charset="0"/>
              <a:buNone/>
              <a:defRPr lang="en-US" sz="3199" kern="1200" cap="none" baseline="0" dirty="0">
                <a:solidFill>
                  <a:schemeClr val="accent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</a:lstStyle>
          <a:p>
            <a:r>
              <a:rPr lang="en-US" sz="3199" dirty="0"/>
              <a:t>Insert statement text max 4 lines at 32pt minimum 30pt. As </a:t>
            </a:r>
            <a:r>
              <a:rPr lang="en-US" sz="3199" dirty="0" err="1"/>
              <a:t>dolestot</a:t>
            </a:r>
            <a:r>
              <a:rPr lang="en-US" sz="3199" dirty="0"/>
              <a:t> </a:t>
            </a:r>
            <a:r>
              <a:rPr lang="en-US" sz="3199" dirty="0" err="1"/>
              <a:t>raerum</a:t>
            </a:r>
            <a:r>
              <a:rPr lang="en-US" sz="3199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13648857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2Statements_White_SBlueSta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1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2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1340725" y="2664123"/>
            <a:ext cx="3619414" cy="2166698"/>
          </a:xfrm>
        </p:spPr>
        <p:txBody>
          <a:bodyPr/>
          <a:lstStyle>
            <a:lvl1pPr marL="0" indent="0" algn="ctr" rtl="0" eaLnBrk="1" fontAlgn="base" hangingPunct="1">
              <a:lnSpc>
                <a:spcPct val="110000"/>
              </a:lnSpc>
              <a:spcBef>
                <a:spcPts val="1200"/>
              </a:spcBef>
              <a:spcAft>
                <a:spcPct val="0"/>
              </a:spcAft>
              <a:buFont typeface="Arial" pitchFamily="34" charset="0"/>
              <a:buNone/>
              <a:defRPr lang="en-US" sz="3199" kern="1200" cap="none" baseline="0" dirty="0">
                <a:solidFill>
                  <a:schemeClr val="accent5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</a:lstStyle>
          <a:p>
            <a:r>
              <a:rPr lang="en-US" sz="3199" dirty="0"/>
              <a:t>Insert statement text max 4 lines at 32pt minimum 30pt. As </a:t>
            </a:r>
            <a:r>
              <a:rPr lang="en-US" sz="3199" dirty="0" err="1"/>
              <a:t>dolestot</a:t>
            </a:r>
            <a:r>
              <a:rPr lang="en-US" sz="3199" dirty="0"/>
              <a:t> </a:t>
            </a:r>
            <a:r>
              <a:rPr lang="en-US" sz="3199" dirty="0" err="1"/>
              <a:t>raerum</a:t>
            </a:r>
            <a:r>
              <a:rPr lang="en-US" sz="3199" dirty="0"/>
              <a:t>.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36" hasCustomPrompt="1"/>
          </p:nvPr>
        </p:nvSpPr>
        <p:spPr>
          <a:xfrm>
            <a:off x="7225202" y="2664123"/>
            <a:ext cx="3619414" cy="2166698"/>
          </a:xfrm>
        </p:spPr>
        <p:txBody>
          <a:bodyPr/>
          <a:lstStyle>
            <a:lvl1pPr marL="0" indent="0" algn="ctr" rtl="0" eaLnBrk="1" fontAlgn="base" hangingPunct="1">
              <a:lnSpc>
                <a:spcPct val="110000"/>
              </a:lnSpc>
              <a:spcBef>
                <a:spcPts val="1200"/>
              </a:spcBef>
              <a:spcAft>
                <a:spcPct val="0"/>
              </a:spcAft>
              <a:buFont typeface="Arial" pitchFamily="34" charset="0"/>
              <a:buNone/>
              <a:defRPr lang="en-US" sz="3199" kern="1200" cap="none" baseline="0" dirty="0">
                <a:solidFill>
                  <a:schemeClr val="accent5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</a:lstStyle>
          <a:p>
            <a:r>
              <a:rPr lang="en-US" sz="3199" dirty="0"/>
              <a:t>Insert statement text max 4 lines at 32pt minimum 30pt. As </a:t>
            </a:r>
            <a:r>
              <a:rPr lang="en-US" sz="3199" dirty="0" err="1"/>
              <a:t>dolestot</a:t>
            </a:r>
            <a:r>
              <a:rPr lang="en-US" sz="3199" dirty="0"/>
              <a:t> </a:t>
            </a:r>
            <a:r>
              <a:rPr lang="en-US" sz="3199" dirty="0" err="1"/>
              <a:t>raerum</a:t>
            </a:r>
            <a:r>
              <a:rPr lang="en-US" sz="3199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7795745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2Statements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1340725" y="2664123"/>
            <a:ext cx="3619414" cy="2166698"/>
          </a:xfrm>
        </p:spPr>
        <p:txBody>
          <a:bodyPr/>
          <a:lstStyle>
            <a:lvl1pPr marL="0" indent="0" algn="ctr" rtl="0" eaLnBrk="1" fontAlgn="base" hangingPunct="1">
              <a:lnSpc>
                <a:spcPct val="110000"/>
              </a:lnSpc>
              <a:spcBef>
                <a:spcPts val="1200"/>
              </a:spcBef>
              <a:spcAft>
                <a:spcPct val="0"/>
              </a:spcAft>
              <a:buFont typeface="Arial" pitchFamily="34" charset="0"/>
              <a:buNone/>
              <a:defRPr lang="en-US" sz="3199" kern="1200" cap="none" baseline="0" dirty="0">
                <a:solidFill>
                  <a:schemeClr val="accent6">
                    <a:lumMod val="20000"/>
                    <a:lumOff val="80000"/>
                  </a:schemeClr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</a:lstStyle>
          <a:p>
            <a:r>
              <a:rPr lang="en-US" sz="3199" dirty="0"/>
              <a:t>Insert statement text max 4 lines at 32pt minimum 30pt. As </a:t>
            </a:r>
            <a:r>
              <a:rPr lang="en-US" sz="3199" dirty="0" err="1"/>
              <a:t>dolestot</a:t>
            </a:r>
            <a:r>
              <a:rPr lang="en-US" sz="3199" dirty="0"/>
              <a:t> </a:t>
            </a:r>
            <a:r>
              <a:rPr lang="en-US" sz="3199" dirty="0" err="1"/>
              <a:t>raerum</a:t>
            </a:r>
            <a:r>
              <a:rPr lang="en-US" sz="3199" dirty="0"/>
              <a:t>.</a:t>
            </a:r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36" hasCustomPrompt="1"/>
          </p:nvPr>
        </p:nvSpPr>
        <p:spPr>
          <a:xfrm>
            <a:off x="7225202" y="2664123"/>
            <a:ext cx="3619414" cy="2166698"/>
          </a:xfrm>
        </p:spPr>
        <p:txBody>
          <a:bodyPr/>
          <a:lstStyle>
            <a:lvl1pPr marL="0" indent="0" algn="ctr" rtl="0" eaLnBrk="1" fontAlgn="base" hangingPunct="1">
              <a:lnSpc>
                <a:spcPct val="110000"/>
              </a:lnSpc>
              <a:spcBef>
                <a:spcPts val="1200"/>
              </a:spcBef>
              <a:spcAft>
                <a:spcPct val="0"/>
              </a:spcAft>
              <a:buFont typeface="Arial" pitchFamily="34" charset="0"/>
              <a:buNone/>
              <a:defRPr lang="en-US" sz="3199" kern="1200" cap="none" baseline="0" dirty="0">
                <a:solidFill>
                  <a:schemeClr val="accent6">
                    <a:lumMod val="20000"/>
                    <a:lumOff val="80000"/>
                  </a:schemeClr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</a:lstStyle>
          <a:p>
            <a:r>
              <a:rPr lang="en-US" sz="3199" dirty="0"/>
              <a:t>Insert statement text max 4 lines at 32pt minimum 30pt. As </a:t>
            </a:r>
            <a:r>
              <a:rPr lang="en-US" sz="3199" dirty="0" err="1"/>
              <a:t>dolestot</a:t>
            </a:r>
            <a:r>
              <a:rPr lang="en-US" sz="3199" dirty="0"/>
              <a:t> </a:t>
            </a:r>
            <a:r>
              <a:rPr lang="en-US" sz="3199" dirty="0" err="1"/>
              <a:t>raerum</a:t>
            </a:r>
            <a:r>
              <a:rPr lang="en-US" sz="3199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93460521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2Statements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1340725" y="2664123"/>
            <a:ext cx="3619414" cy="2166698"/>
          </a:xfrm>
        </p:spPr>
        <p:txBody>
          <a:bodyPr/>
          <a:lstStyle>
            <a:lvl1pPr marL="0" indent="0" algn="ctr" rtl="0" eaLnBrk="1" fontAlgn="base" hangingPunct="1">
              <a:lnSpc>
                <a:spcPct val="110000"/>
              </a:lnSpc>
              <a:spcBef>
                <a:spcPts val="1200"/>
              </a:spcBef>
              <a:spcAft>
                <a:spcPct val="0"/>
              </a:spcAft>
              <a:buFont typeface="Arial" pitchFamily="34" charset="0"/>
              <a:buNone/>
              <a:defRPr lang="en-US" sz="3199" kern="1200" cap="none" baseline="0" dirty="0">
                <a:solidFill>
                  <a:schemeClr val="accent1">
                    <a:lumMod val="20000"/>
                    <a:lumOff val="80000"/>
                  </a:schemeClr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</a:lstStyle>
          <a:p>
            <a:r>
              <a:rPr lang="en-US" sz="3199" dirty="0"/>
              <a:t>Insert statement text max 4 lines at 32pt minimum 30pt. As </a:t>
            </a:r>
            <a:r>
              <a:rPr lang="en-US" sz="3199" dirty="0" err="1"/>
              <a:t>dolestot</a:t>
            </a:r>
            <a:r>
              <a:rPr lang="en-US" sz="3199" dirty="0"/>
              <a:t> </a:t>
            </a:r>
            <a:r>
              <a:rPr lang="en-US" sz="3199" dirty="0" err="1"/>
              <a:t>raerum</a:t>
            </a:r>
            <a:r>
              <a:rPr lang="en-US" sz="3199" dirty="0"/>
              <a:t>.</a:t>
            </a:r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36" hasCustomPrompt="1"/>
          </p:nvPr>
        </p:nvSpPr>
        <p:spPr>
          <a:xfrm>
            <a:off x="7225202" y="2664123"/>
            <a:ext cx="3619414" cy="2166698"/>
          </a:xfrm>
        </p:spPr>
        <p:txBody>
          <a:bodyPr/>
          <a:lstStyle>
            <a:lvl1pPr marL="0" indent="0" algn="ctr" rtl="0" eaLnBrk="1" fontAlgn="base" hangingPunct="1">
              <a:lnSpc>
                <a:spcPct val="110000"/>
              </a:lnSpc>
              <a:spcBef>
                <a:spcPts val="1200"/>
              </a:spcBef>
              <a:spcAft>
                <a:spcPct val="0"/>
              </a:spcAft>
              <a:buFont typeface="Arial" pitchFamily="34" charset="0"/>
              <a:buNone/>
              <a:defRPr lang="en-US" sz="3199" kern="1200" cap="none" baseline="0" dirty="0">
                <a:solidFill>
                  <a:schemeClr val="accent1">
                    <a:lumMod val="20000"/>
                    <a:lumOff val="80000"/>
                  </a:schemeClr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</a:lstStyle>
          <a:p>
            <a:r>
              <a:rPr lang="en-US" sz="3199" dirty="0"/>
              <a:t>Insert statement text max 4 lines at 32pt minimum 30pt. As </a:t>
            </a:r>
            <a:r>
              <a:rPr lang="en-US" sz="3199" dirty="0" err="1"/>
              <a:t>dolestot</a:t>
            </a:r>
            <a:r>
              <a:rPr lang="en-US" sz="3199" dirty="0"/>
              <a:t> </a:t>
            </a:r>
            <a:r>
              <a:rPr lang="en-US" sz="3199" dirty="0" err="1"/>
              <a:t>raerum</a:t>
            </a:r>
            <a:r>
              <a:rPr lang="en-US" sz="3199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24260808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2Statements_CR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1340725" y="2664123"/>
            <a:ext cx="3619414" cy="2166698"/>
          </a:xfrm>
        </p:spPr>
        <p:txBody>
          <a:bodyPr/>
          <a:lstStyle>
            <a:lvl1pPr marL="0" indent="0" algn="ctr" rtl="0" eaLnBrk="1" fontAlgn="base" hangingPunct="1">
              <a:lnSpc>
                <a:spcPct val="110000"/>
              </a:lnSpc>
              <a:spcBef>
                <a:spcPts val="1200"/>
              </a:spcBef>
              <a:spcAft>
                <a:spcPct val="0"/>
              </a:spcAft>
              <a:buFont typeface="Arial" pitchFamily="34" charset="0"/>
              <a:buNone/>
              <a:defRPr lang="en-US" sz="3199" kern="1200" cap="none" baseline="0" dirty="0">
                <a:solidFill>
                  <a:schemeClr val="accent1">
                    <a:lumMod val="40000"/>
                    <a:lumOff val="60000"/>
                  </a:schemeClr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</a:lstStyle>
          <a:p>
            <a:r>
              <a:rPr lang="en-US" sz="3199" dirty="0"/>
              <a:t>Insert statement text max 4 lines at 32pt minimum 30pt. As </a:t>
            </a:r>
            <a:r>
              <a:rPr lang="en-US" sz="3199" dirty="0" err="1"/>
              <a:t>dolestot</a:t>
            </a:r>
            <a:r>
              <a:rPr lang="en-US" sz="3199" dirty="0"/>
              <a:t> </a:t>
            </a:r>
            <a:r>
              <a:rPr lang="en-US" sz="3199" dirty="0" err="1"/>
              <a:t>raerum</a:t>
            </a:r>
            <a:r>
              <a:rPr lang="en-US" sz="3199" dirty="0"/>
              <a:t>.</a:t>
            </a:r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36" hasCustomPrompt="1"/>
          </p:nvPr>
        </p:nvSpPr>
        <p:spPr>
          <a:xfrm>
            <a:off x="7225202" y="2664123"/>
            <a:ext cx="3619414" cy="2166698"/>
          </a:xfrm>
        </p:spPr>
        <p:txBody>
          <a:bodyPr/>
          <a:lstStyle>
            <a:lvl1pPr marL="0" indent="0" algn="ctr" rtl="0" eaLnBrk="1" fontAlgn="base" hangingPunct="1">
              <a:lnSpc>
                <a:spcPct val="110000"/>
              </a:lnSpc>
              <a:spcBef>
                <a:spcPts val="1200"/>
              </a:spcBef>
              <a:spcAft>
                <a:spcPct val="0"/>
              </a:spcAft>
              <a:buFont typeface="Arial" pitchFamily="34" charset="0"/>
              <a:buNone/>
              <a:defRPr lang="en-US" sz="3199" kern="1200" cap="none" baseline="0" dirty="0">
                <a:solidFill>
                  <a:schemeClr val="accent1">
                    <a:lumMod val="40000"/>
                    <a:lumOff val="60000"/>
                  </a:schemeClr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</a:lstStyle>
          <a:p>
            <a:r>
              <a:rPr lang="en-US" sz="3199" dirty="0"/>
              <a:t>Insert statement text max 4 lines at 32pt minimum 30pt. As </a:t>
            </a:r>
            <a:r>
              <a:rPr lang="en-US" sz="3199" dirty="0" err="1"/>
              <a:t>dolestot</a:t>
            </a:r>
            <a:r>
              <a:rPr lang="en-US" sz="3199" dirty="0"/>
              <a:t> </a:t>
            </a:r>
            <a:r>
              <a:rPr lang="en-US" sz="3199" dirty="0" err="1"/>
              <a:t>raerum</a:t>
            </a:r>
            <a:r>
              <a:rPr lang="en-US" sz="3199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70326153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Keypoint_IBlu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2331879"/>
            <a:ext cx="11474082" cy="1096328"/>
          </a:xfrm>
        </p:spPr>
        <p:txBody>
          <a:bodyPr anchor="b">
            <a:spAutoFit/>
          </a:bodyPr>
          <a:lstStyle>
            <a:lvl1pPr algn="ctr">
              <a:lnSpc>
                <a:spcPct val="80000"/>
              </a:lnSpc>
              <a:spcBef>
                <a:spcPts val="0"/>
              </a:spcBef>
              <a:defRPr sz="43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MAIN TITLE at </a:t>
            </a:r>
            <a:br>
              <a:rPr lang="en-US" dirty="0"/>
            </a:br>
            <a:r>
              <a:rPr lang="en-US" dirty="0"/>
              <a:t>44pt min 36pt MAX 3 LINES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3" hasCustomPrompt="1"/>
          </p:nvPr>
        </p:nvSpPr>
        <p:spPr>
          <a:xfrm>
            <a:off x="355739" y="3496772"/>
            <a:ext cx="11474082" cy="1421599"/>
          </a:xfrm>
        </p:spPr>
        <p:txBody>
          <a:bodyPr>
            <a:spAutoFit/>
          </a:bodyPr>
          <a:lstStyle>
            <a:lvl1pPr algn="ctr">
              <a:spcBef>
                <a:spcPts val="1200"/>
              </a:spcBef>
              <a:defRPr sz="2799" cap="none" baseline="0">
                <a:solidFill>
                  <a:schemeClr val="accent6">
                    <a:lumMod val="40000"/>
                    <a:lumOff val="60000"/>
                  </a:schemeClr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Insert sub-title maximum 3 lines to support </a:t>
            </a:r>
            <a:br>
              <a:rPr lang="en-US" dirty="0"/>
            </a:br>
            <a:r>
              <a:rPr lang="en-US" dirty="0"/>
              <a:t>main title. Text here should be 28pt, </a:t>
            </a:r>
            <a:br>
              <a:rPr lang="en-US" dirty="0"/>
            </a:br>
            <a:r>
              <a:rPr lang="en-US" dirty="0"/>
              <a:t>minimum 20pt and sentence case.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439668256"/>
      </p:ext>
    </p:extLst>
  </p:cSld>
  <p:clrMapOvr>
    <a:masterClrMapping/>
  </p:clrMapOvr>
</p:sldLayout>
</file>

<file path=ppt/slideLayouts/slideLayout10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Keypoint_White_APink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2331879"/>
            <a:ext cx="11474082" cy="1096328"/>
          </a:xfrm>
        </p:spPr>
        <p:txBody>
          <a:bodyPr anchor="b">
            <a:spAutoFit/>
          </a:bodyPr>
          <a:lstStyle>
            <a:lvl1pPr algn="ctr">
              <a:lnSpc>
                <a:spcPct val="80000"/>
              </a:lnSpc>
              <a:spcBef>
                <a:spcPts val="0"/>
              </a:spcBef>
              <a:defRPr sz="4399" b="1" cap="all" baseline="0">
                <a:solidFill>
                  <a:schemeClr val="tx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MAIN TITLE at </a:t>
            </a:r>
            <a:br>
              <a:rPr lang="en-US" dirty="0"/>
            </a:br>
            <a:r>
              <a:rPr lang="en-US" dirty="0"/>
              <a:t>44pt min 36pt MAX 3 LINES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3" hasCustomPrompt="1"/>
          </p:nvPr>
        </p:nvSpPr>
        <p:spPr>
          <a:xfrm>
            <a:off x="355739" y="3496772"/>
            <a:ext cx="11474082" cy="1421599"/>
          </a:xfrm>
        </p:spPr>
        <p:txBody>
          <a:bodyPr>
            <a:spAutoFit/>
          </a:bodyPr>
          <a:lstStyle>
            <a:lvl1pPr algn="ctr">
              <a:defRPr sz="2799" cap="none" baseline="0">
                <a:solidFill>
                  <a:schemeClr val="accent1"/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Insert sub-title maximum 3 lines to support </a:t>
            </a:r>
            <a:br>
              <a:rPr lang="en-US" dirty="0"/>
            </a:br>
            <a:r>
              <a:rPr lang="en-US" dirty="0"/>
              <a:t>main title. Text here should be 28pt, </a:t>
            </a:r>
            <a:br>
              <a:rPr lang="en-US" dirty="0"/>
            </a:br>
            <a:r>
              <a:rPr lang="en-US" dirty="0"/>
              <a:t>minimum 20pt and sentence case.</a:t>
            </a:r>
          </a:p>
        </p:txBody>
      </p:sp>
      <p:sp>
        <p:nvSpPr>
          <p:cNvPr id="7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0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095563138"/>
      </p:ext>
    </p:extLst>
  </p:cSld>
  <p:clrMapOvr>
    <a:masterClrMapping/>
  </p:clrMapOvr>
</p:sldLayout>
</file>

<file path=ppt/slideLayouts/slideLayout10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Keypoint_White_SBlue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2331879"/>
            <a:ext cx="11474082" cy="1096328"/>
          </a:xfrm>
        </p:spPr>
        <p:txBody>
          <a:bodyPr anchor="b">
            <a:spAutoFit/>
          </a:bodyPr>
          <a:lstStyle>
            <a:lvl1pPr algn="ctr">
              <a:lnSpc>
                <a:spcPct val="80000"/>
              </a:lnSpc>
              <a:spcBef>
                <a:spcPts val="0"/>
              </a:spcBef>
              <a:defRPr sz="4399" b="1" cap="all" baseline="0">
                <a:solidFill>
                  <a:schemeClr val="tx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MAIN TITLE at </a:t>
            </a:r>
            <a:br>
              <a:rPr lang="en-US" dirty="0"/>
            </a:br>
            <a:r>
              <a:rPr lang="en-US" dirty="0"/>
              <a:t>44pt min 36pt MAX 3 LINES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3" hasCustomPrompt="1"/>
          </p:nvPr>
        </p:nvSpPr>
        <p:spPr>
          <a:xfrm>
            <a:off x="355739" y="3496772"/>
            <a:ext cx="11474082" cy="1421599"/>
          </a:xfrm>
        </p:spPr>
        <p:txBody>
          <a:bodyPr>
            <a:spAutoFit/>
          </a:bodyPr>
          <a:lstStyle>
            <a:lvl1pPr algn="ctr">
              <a:defRPr sz="2799" cap="none" baseline="0">
                <a:solidFill>
                  <a:schemeClr val="accent5"/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Insert sub-title maximum 3 lines to support </a:t>
            </a:r>
            <a:br>
              <a:rPr lang="en-US" dirty="0"/>
            </a:br>
            <a:r>
              <a:rPr lang="en-US" dirty="0"/>
              <a:t>main title. Text here should be 28pt, </a:t>
            </a:r>
            <a:br>
              <a:rPr lang="en-US" dirty="0"/>
            </a:br>
            <a:r>
              <a:rPr lang="en-US" dirty="0"/>
              <a:t>minimum 20pt and sentence case.</a:t>
            </a:r>
          </a:p>
        </p:txBody>
      </p:sp>
      <p:sp>
        <p:nvSpPr>
          <p:cNvPr id="7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0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676858702"/>
      </p:ext>
    </p:extLst>
  </p:cSld>
  <p:clrMapOvr>
    <a:masterClrMapping/>
  </p:clrMapOvr>
</p:sldLayout>
</file>

<file path=ppt/slideLayouts/slideLayout10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Keypoint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2331879"/>
            <a:ext cx="11474082" cy="1096328"/>
          </a:xfrm>
        </p:spPr>
        <p:txBody>
          <a:bodyPr anchor="b">
            <a:spAutoFit/>
          </a:bodyPr>
          <a:lstStyle>
            <a:lvl1pPr algn="ctr">
              <a:lnSpc>
                <a:spcPct val="80000"/>
              </a:lnSpc>
              <a:spcBef>
                <a:spcPts val="0"/>
              </a:spcBef>
              <a:defRPr sz="43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MAIN TITLE at </a:t>
            </a:r>
            <a:br>
              <a:rPr lang="en-US" dirty="0"/>
            </a:br>
            <a:r>
              <a:rPr lang="en-US" dirty="0"/>
              <a:t>44pt min 36pt MAX 3 LINES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3" hasCustomPrompt="1"/>
          </p:nvPr>
        </p:nvSpPr>
        <p:spPr>
          <a:xfrm>
            <a:off x="355739" y="3496772"/>
            <a:ext cx="11474082" cy="1421599"/>
          </a:xfrm>
        </p:spPr>
        <p:txBody>
          <a:bodyPr>
            <a:spAutoFit/>
          </a:bodyPr>
          <a:lstStyle>
            <a:lvl1pPr algn="ctr">
              <a:defRPr sz="2799" cap="none" baseline="0">
                <a:solidFill>
                  <a:schemeClr val="accent6">
                    <a:lumMod val="20000"/>
                    <a:lumOff val="80000"/>
                  </a:schemeClr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Insert sub-title maximum 3 lines to support </a:t>
            </a:r>
            <a:br>
              <a:rPr lang="en-US" dirty="0"/>
            </a:br>
            <a:r>
              <a:rPr lang="en-US" dirty="0"/>
              <a:t>main title. Text here should be 28pt, </a:t>
            </a:r>
            <a:br>
              <a:rPr lang="en-US" dirty="0"/>
            </a:br>
            <a:r>
              <a:rPr lang="en-US" dirty="0"/>
              <a:t>minimum 20pt and sentence case.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553521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3EF4BB0-D8B9-430A-801B-44622C6837A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83E9AF2-6EA8-40BA-A66E-0A51AE405D3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4F3F72-08F2-40DA-8A3F-81F8B8DD27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7156F0-49FD-4981-9B18-51DF312EA327}" type="datetimeFigureOut">
              <a:rPr lang="pt-BR" smtClean="0"/>
              <a:t>11/04/2018</a:t>
            </a:fld>
            <a:endParaRPr lang="pt-B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43FFBD-B2E8-463C-9DFF-52958191E9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83974DC-005C-4E55-AA81-99ABFAC570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067402-0029-4E9E-8842-382874004923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95966842"/>
      </p:ext>
    </p:extLst>
  </p:cSld>
  <p:clrMapOvr>
    <a:masterClrMapping/>
  </p:clrMapOvr>
</p:sldLayout>
</file>

<file path=ppt/slideLayouts/slideLayout1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Keypoint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2331879"/>
            <a:ext cx="11474082" cy="1096328"/>
          </a:xfrm>
        </p:spPr>
        <p:txBody>
          <a:bodyPr anchor="b">
            <a:spAutoFit/>
          </a:bodyPr>
          <a:lstStyle>
            <a:lvl1pPr algn="ctr">
              <a:lnSpc>
                <a:spcPct val="80000"/>
              </a:lnSpc>
              <a:spcBef>
                <a:spcPts val="0"/>
              </a:spcBef>
              <a:defRPr sz="43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MAIN TITLE at </a:t>
            </a:r>
            <a:br>
              <a:rPr lang="en-US" dirty="0"/>
            </a:br>
            <a:r>
              <a:rPr lang="en-US" dirty="0"/>
              <a:t>44pt min 36pt MAX 3 LINES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3" hasCustomPrompt="1"/>
          </p:nvPr>
        </p:nvSpPr>
        <p:spPr>
          <a:xfrm>
            <a:off x="355739" y="3496772"/>
            <a:ext cx="11474082" cy="1421599"/>
          </a:xfrm>
        </p:spPr>
        <p:txBody>
          <a:bodyPr>
            <a:spAutoFit/>
          </a:bodyPr>
          <a:lstStyle>
            <a:lvl1pPr algn="ctr">
              <a:defRPr sz="2799" cap="none" baseline="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Insert sub-title maximum 3 lines to support </a:t>
            </a:r>
            <a:br>
              <a:rPr lang="en-US" dirty="0"/>
            </a:br>
            <a:r>
              <a:rPr lang="en-US" dirty="0"/>
              <a:t>main title. Text here should be 28pt, </a:t>
            </a:r>
            <a:br>
              <a:rPr lang="en-US" dirty="0"/>
            </a:br>
            <a:r>
              <a:rPr lang="en-US" dirty="0"/>
              <a:t>minimum 20pt and sentence case.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128967183"/>
      </p:ext>
    </p:extLst>
  </p:cSld>
  <p:clrMapOvr>
    <a:masterClrMapping/>
  </p:clrMapOvr>
</p:sldLayout>
</file>

<file path=ppt/slideLayouts/slideLayout1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Keypoint_CR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2331879"/>
            <a:ext cx="11474082" cy="1096328"/>
          </a:xfrm>
        </p:spPr>
        <p:txBody>
          <a:bodyPr anchor="b">
            <a:spAutoFit/>
          </a:bodyPr>
          <a:lstStyle>
            <a:lvl1pPr algn="ctr">
              <a:lnSpc>
                <a:spcPct val="80000"/>
              </a:lnSpc>
              <a:spcBef>
                <a:spcPts val="0"/>
              </a:spcBef>
              <a:defRPr sz="43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MAIN TITLE at </a:t>
            </a:r>
            <a:br>
              <a:rPr lang="en-US" dirty="0"/>
            </a:br>
            <a:r>
              <a:rPr lang="en-US" dirty="0"/>
              <a:t>44pt min 36pt MAX 3 LINES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3" hasCustomPrompt="1"/>
          </p:nvPr>
        </p:nvSpPr>
        <p:spPr>
          <a:xfrm>
            <a:off x="355739" y="3496772"/>
            <a:ext cx="11474082" cy="1421599"/>
          </a:xfrm>
        </p:spPr>
        <p:txBody>
          <a:bodyPr>
            <a:spAutoFit/>
          </a:bodyPr>
          <a:lstStyle>
            <a:lvl1pPr algn="ctr">
              <a:defRPr sz="2799" cap="none" baseline="0">
                <a:solidFill>
                  <a:schemeClr val="accent1">
                    <a:lumMod val="40000"/>
                    <a:lumOff val="60000"/>
                  </a:schemeClr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Insert sub-title maximum 3 lines to support </a:t>
            </a:r>
            <a:br>
              <a:rPr lang="en-US" dirty="0"/>
            </a:br>
            <a:r>
              <a:rPr lang="en-US" dirty="0"/>
              <a:t>main title. Text here should be 28pt, </a:t>
            </a:r>
            <a:br>
              <a:rPr lang="en-US" dirty="0"/>
            </a:br>
            <a:r>
              <a:rPr lang="en-US" dirty="0"/>
              <a:t>minimum 20pt and sentence case.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429910479"/>
      </p:ext>
    </p:extLst>
  </p:cSld>
  <p:clrMapOvr>
    <a:masterClrMapping/>
  </p:clrMapOvr>
</p:sldLayout>
</file>

<file path=ppt/slideLayouts/slideLayout1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Divider_LargeFont_Whit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2681505"/>
            <a:ext cx="11474082" cy="1495000"/>
          </a:xfrm>
        </p:spPr>
        <p:txBody>
          <a:bodyPr anchor="ctr">
            <a:spAutoFit/>
          </a:bodyPr>
          <a:lstStyle>
            <a:lvl1pPr algn="ctr">
              <a:lnSpc>
                <a:spcPct val="80000"/>
              </a:lnSpc>
              <a:spcBef>
                <a:spcPts val="0"/>
              </a:spcBef>
              <a:defRPr sz="5999" b="1" cap="all" baseline="0">
                <a:solidFill>
                  <a:schemeClr val="tx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MAIN TITLE 60PT MIN 36PT MAX 3 LINES</a:t>
            </a:r>
          </a:p>
        </p:txBody>
      </p:sp>
      <p:sp>
        <p:nvSpPr>
          <p:cNvPr id="9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0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642104663"/>
      </p:ext>
    </p:extLst>
  </p:cSld>
  <p:clrMapOvr>
    <a:masterClrMapping/>
  </p:clrMapOvr>
</p:sldLayout>
</file>

<file path=ppt/slideLayouts/slideLayout1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Divider_LargeFont_SYellow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2681504"/>
            <a:ext cx="11474082" cy="1495000"/>
          </a:xfrm>
        </p:spPr>
        <p:txBody>
          <a:bodyPr anchor="ctr">
            <a:spAutoFit/>
          </a:bodyPr>
          <a:lstStyle>
            <a:lvl1pPr algn="ctr">
              <a:lnSpc>
                <a:spcPct val="80000"/>
              </a:lnSpc>
              <a:spcBef>
                <a:spcPts val="0"/>
              </a:spcBef>
              <a:defRPr sz="59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MAIN TITLE 60PT MIN 36PT MAX 3 LINES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844927722"/>
      </p:ext>
    </p:extLst>
  </p:cSld>
  <p:clrMapOvr>
    <a:masterClrMapping/>
  </p:clrMapOvr>
</p:sldLayout>
</file>

<file path=ppt/slideLayouts/slideLayout1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Divider_LargeFont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2681505"/>
            <a:ext cx="11474082" cy="1495000"/>
          </a:xfrm>
        </p:spPr>
        <p:txBody>
          <a:bodyPr anchor="ctr">
            <a:spAutoFit/>
          </a:bodyPr>
          <a:lstStyle>
            <a:lvl1pPr algn="ctr">
              <a:lnSpc>
                <a:spcPct val="80000"/>
              </a:lnSpc>
              <a:spcBef>
                <a:spcPts val="0"/>
              </a:spcBef>
              <a:defRPr sz="59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MAIN TITLE 60PT MIN 36PT MAX 3 LINES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644819276"/>
      </p:ext>
    </p:extLst>
  </p:cSld>
  <p:clrMapOvr>
    <a:masterClrMapping/>
  </p:clrMapOvr>
</p:sldLayout>
</file>

<file path=ppt/slideLayouts/slideLayout1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Divider_LargeFont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2681505"/>
            <a:ext cx="11474082" cy="1495000"/>
          </a:xfrm>
        </p:spPr>
        <p:txBody>
          <a:bodyPr anchor="ctr">
            <a:spAutoFit/>
          </a:bodyPr>
          <a:lstStyle>
            <a:lvl1pPr algn="ctr">
              <a:lnSpc>
                <a:spcPct val="80000"/>
              </a:lnSpc>
              <a:spcBef>
                <a:spcPts val="0"/>
              </a:spcBef>
              <a:defRPr sz="59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MAIN TITLE 60PT MIN 36PT MAX 3 LINES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205325990"/>
      </p:ext>
    </p:extLst>
  </p:cSld>
  <p:clrMapOvr>
    <a:masterClrMapping/>
  </p:clrMapOvr>
</p:sldLayout>
</file>

<file path=ppt/slideLayouts/slideLayout1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c_Divider_Whit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618028"/>
            <a:ext cx="7544947" cy="1637890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4399" b="1" cap="all" baseline="0">
                <a:solidFill>
                  <a:schemeClr val="tx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TEXT at 44pt minimum 36pt AS DOLESTOTATE</a:t>
            </a:r>
          </a:p>
        </p:txBody>
      </p:sp>
      <p:sp>
        <p:nvSpPr>
          <p:cNvPr id="9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0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907359856"/>
      </p:ext>
    </p:extLst>
  </p:cSld>
  <p:clrMapOvr>
    <a:masterClrMapping/>
  </p:clrMapOvr>
</p:sldLayout>
</file>

<file path=ppt/slideLayouts/slideLayout1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c_Divider_SYellow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618028"/>
            <a:ext cx="7544947" cy="1637890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43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TEXT at 44pt minimum 36pt AS DOLESTOTATE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475540509"/>
      </p:ext>
    </p:extLst>
  </p:cSld>
  <p:clrMapOvr>
    <a:masterClrMapping/>
  </p:clrMapOvr>
</p:sldLayout>
</file>

<file path=ppt/slideLayouts/slideLayout1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c_Divider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618028"/>
            <a:ext cx="7544947" cy="1637890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43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TEXT at 44pt minimum 36pt AS DOLESTOTATE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772822912"/>
      </p:ext>
    </p:extLst>
  </p:cSld>
  <p:clrMapOvr>
    <a:masterClrMapping/>
  </p:clrMapOvr>
</p:sldLayout>
</file>

<file path=ppt/slideLayouts/slideLayout1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c_Divider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618028"/>
            <a:ext cx="7544947" cy="1637890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43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TEXT at 44pt minimum 36pt AS DOLESTOTATE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10554532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0_Blank_IBlu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50899"/>
            <a:ext cx="2012411" cy="297744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249928301"/>
      </p:ext>
    </p:extLst>
  </p:cSld>
  <p:clrMapOvr>
    <a:masterClrMapping/>
  </p:clrMapOvr>
</p:sldLayout>
</file>

<file path=ppt/slideLayouts/slideLayout1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iPhone_IBlu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6929407" y="1343757"/>
            <a:ext cx="2268886" cy="4013071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108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accent4"/>
                </a:solidFill>
              </a:defRPr>
            </a:lvl1pPr>
          </a:lstStyle>
          <a:p>
            <a:r>
              <a:rPr lang="en-AU" dirty="0"/>
              <a:t>INSERT 11.15 x 6.3CM</a:t>
            </a:r>
            <a:br>
              <a:rPr lang="en-AU" dirty="0"/>
            </a:br>
            <a:r>
              <a:rPr lang="en-AU" dirty="0"/>
              <a:t>OR 4.39” X 2.48”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39" y="1287165"/>
            <a:ext cx="5589383" cy="2076241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AT 28PT AND UPPERCASE, MINIMUM 20PT. AS SE ENI OLESTOTATE CON RAERUM ES INI EREPUDI ODIT EHENDIAM EUM.</a:t>
            </a:r>
          </a:p>
        </p:txBody>
      </p:sp>
      <p:pic>
        <p:nvPicPr>
          <p:cNvPr id="11" name="Picture 2" descr="\\Dloaudata01\dlohq\StudioJobs\Clients\Presentations\Accenture\Ellen C Marks - 15-4605 - Accenture Interactive template design Ph 1\Working Files\Final Images\Versions\Other Images\iPhone6s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277" t="8237" r="37277" b="14015"/>
          <a:stretch/>
        </p:blipFill>
        <p:spPr bwMode="auto">
          <a:xfrm>
            <a:off x="6239726" y="1"/>
            <a:ext cx="3635207" cy="62469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60243995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iPhone_White_APinkSta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39" y="1287165"/>
            <a:ext cx="5589383" cy="2076241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accent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AT 28PT AND UPPERCASE, MINIMUM 20PT. AS SE ENI OLESTOTATE CON RAERUM ES INI EREPUDI ODIT EHENDIAM EUM.</a:t>
            </a:r>
          </a:p>
        </p:txBody>
      </p:sp>
      <p:sp>
        <p:nvSpPr>
          <p:cNvPr id="11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2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4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6929407" y="1343757"/>
            <a:ext cx="2268886" cy="4013071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108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tx1"/>
                </a:solidFill>
              </a:defRPr>
            </a:lvl1pPr>
          </a:lstStyle>
          <a:p>
            <a:r>
              <a:rPr lang="en-AU" dirty="0"/>
              <a:t>INSERT 11.15 x 6.3CM</a:t>
            </a:r>
            <a:br>
              <a:rPr lang="en-AU" dirty="0"/>
            </a:br>
            <a:r>
              <a:rPr lang="en-AU" dirty="0"/>
              <a:t>OR 4.39” X 2.48”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8" name="Picture 2" descr="\\Dloaudata01\dlohq\StudioJobs\Clients\Presentations\Accenture\Ellen C Marks - 15-4605 - Accenture Interactive template design Ph 1\Working Files\Final Images\Versions\Other Images\iPhone6s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277" t="8237" r="37277" b="14015"/>
          <a:stretch/>
        </p:blipFill>
        <p:spPr bwMode="auto">
          <a:xfrm>
            <a:off x="6239726" y="1"/>
            <a:ext cx="3635207" cy="62469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24365906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iPhone_White_SBlueSta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39" y="1287165"/>
            <a:ext cx="5589383" cy="2076241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accent5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AT 28PT AND UPPERCASE, MINIMUM 20PT. AS SE ENI OLESTOTATE CON RAERUM ES INI EREPUDI ODIT EHENDIAM EUM.</a:t>
            </a:r>
          </a:p>
        </p:txBody>
      </p:sp>
      <p:sp>
        <p:nvSpPr>
          <p:cNvPr id="11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2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4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6929407" y="1343757"/>
            <a:ext cx="2268886" cy="4013071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108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tx1"/>
                </a:solidFill>
              </a:defRPr>
            </a:lvl1pPr>
          </a:lstStyle>
          <a:p>
            <a:r>
              <a:rPr lang="en-AU" dirty="0"/>
              <a:t>INSERT 11.15 x 6.3CM</a:t>
            </a:r>
            <a:br>
              <a:rPr lang="en-AU" dirty="0"/>
            </a:br>
            <a:r>
              <a:rPr lang="en-AU" dirty="0"/>
              <a:t>OR 4.39” X 2.48”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8" name="Picture 2" descr="\\Dloaudata01\dlohq\StudioJobs\Clients\Presentations\Accenture\Ellen C Marks - 15-4605 - Accenture Interactive template design Ph 1\Working Files\Final Images\Versions\Other Images\iPhone6s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277" t="8237" r="37277" b="14015"/>
          <a:stretch/>
        </p:blipFill>
        <p:spPr bwMode="auto">
          <a:xfrm>
            <a:off x="6239726" y="1"/>
            <a:ext cx="3635207" cy="62469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66316345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iPhone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39" y="1287165"/>
            <a:ext cx="5589383" cy="2076241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AT 28PT AND UPPERCASE, MINIMUM 20PT. AS SE ENI OLESTOTATE CON RAERUM ES INI EREPUDI ODIT EHENDIAM EUM.</a:t>
            </a:r>
          </a:p>
        </p:txBody>
      </p:sp>
      <p:sp>
        <p:nvSpPr>
          <p:cNvPr id="12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6929407" y="1343757"/>
            <a:ext cx="2268886" cy="4013071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108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accent5"/>
                </a:solidFill>
              </a:defRPr>
            </a:lvl1pPr>
          </a:lstStyle>
          <a:p>
            <a:r>
              <a:rPr lang="en-AU" dirty="0"/>
              <a:t>INSERT 11.15 x 6.3CM</a:t>
            </a:r>
            <a:br>
              <a:rPr lang="en-AU" dirty="0"/>
            </a:br>
            <a:r>
              <a:rPr lang="en-AU" dirty="0"/>
              <a:t>OR 4.39” X 2.48”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11" name="Picture 2" descr="\\Dloaudata01\dlohq\StudioJobs\Clients\Presentations\Accenture\Ellen C Marks - 15-4605 - Accenture Interactive template design Ph 1\Working Files\Final Images\Versions\Other Images\iPhone6s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277" t="8237" r="37277" b="14015"/>
          <a:stretch/>
        </p:blipFill>
        <p:spPr bwMode="auto">
          <a:xfrm>
            <a:off x="6239726" y="1"/>
            <a:ext cx="3635207" cy="62469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3255268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iPhone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39" y="1287165"/>
            <a:ext cx="5589383" cy="2076241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AT 28PT AND UPPERCASE, MINIMUM 20PT. AS SE ENI OLESTOTATE CON RAERUM ES INI EREPUDI ODIT EHENDIAM EUM.</a:t>
            </a:r>
          </a:p>
        </p:txBody>
      </p:sp>
      <p:sp>
        <p:nvSpPr>
          <p:cNvPr id="12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6929407" y="1343757"/>
            <a:ext cx="2268886" cy="4013071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108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accent1"/>
                </a:solidFill>
              </a:defRPr>
            </a:lvl1pPr>
          </a:lstStyle>
          <a:p>
            <a:r>
              <a:rPr lang="en-AU" dirty="0"/>
              <a:t>INSERT 11.15 x 6.3CM</a:t>
            </a:r>
            <a:br>
              <a:rPr lang="en-AU" dirty="0"/>
            </a:br>
            <a:r>
              <a:rPr lang="en-AU" dirty="0"/>
              <a:t>OR 4.39” X 2.48”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11" name="Picture 2" descr="\\Dloaudata01\dlohq\StudioJobs\Clients\Presentations\Accenture\Ellen C Marks - 15-4605 - Accenture Interactive template design Ph 1\Working Files\Final Images\Versions\Other Images\iPhone6s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277" t="8237" r="37277" b="14015"/>
          <a:stretch/>
        </p:blipFill>
        <p:spPr bwMode="auto">
          <a:xfrm>
            <a:off x="6239726" y="1"/>
            <a:ext cx="3635207" cy="62469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16240915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iPhone_CR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39" y="1287165"/>
            <a:ext cx="5589383" cy="2076241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AT 28PT AND UPPERCASE, MINIMUM 20PT. AS SE ENI OLESTOTATE CON RAERUM ES INI EREPUDI ODIT EHENDIAM EUM.</a:t>
            </a:r>
          </a:p>
        </p:txBody>
      </p:sp>
      <p:sp>
        <p:nvSpPr>
          <p:cNvPr id="12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6929407" y="1343757"/>
            <a:ext cx="2268886" cy="4013071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108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tx2"/>
                </a:solidFill>
              </a:defRPr>
            </a:lvl1pPr>
          </a:lstStyle>
          <a:p>
            <a:r>
              <a:rPr lang="en-AU" dirty="0"/>
              <a:t>INSERT 11.15 x 6.3CM</a:t>
            </a:r>
            <a:br>
              <a:rPr lang="en-AU" dirty="0"/>
            </a:br>
            <a:r>
              <a:rPr lang="en-AU" dirty="0"/>
              <a:t>OR 4.39” X 2.48”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11" name="Picture 2" descr="\\Dloaudata01\dlohq\StudioJobs\Clients\Presentations\Accenture\Ellen C Marks - 15-4605 - Accenture Interactive template design Ph 1\Working Files\Final Images\Versions\Other Images\iPhone6s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277" t="8237" r="37277" b="14015"/>
          <a:stretch/>
        </p:blipFill>
        <p:spPr bwMode="auto">
          <a:xfrm>
            <a:off x="6239726" y="1"/>
            <a:ext cx="3635207" cy="62469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17898344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a_iPadH_IBlu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0" y="1287165"/>
            <a:ext cx="3636795" cy="3101670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</a:t>
            </a:r>
            <a:br>
              <a:rPr lang="en-US" dirty="0"/>
            </a:br>
            <a:r>
              <a:rPr lang="en-US" dirty="0"/>
              <a:t>AT 28PT AND UPPERCASE, MINIMUM 20PT. AS SE ENI OLESTOTATE CON RAERUM ES INI EREPUDI ODIT.</a:t>
            </a:r>
          </a:p>
        </p:txBody>
      </p:sp>
      <p:sp>
        <p:nvSpPr>
          <p:cNvPr id="12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5402316" y="1438985"/>
            <a:ext cx="5312075" cy="3977079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108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accent4"/>
                </a:solidFill>
              </a:defRPr>
            </a:lvl1pPr>
          </a:lstStyle>
          <a:p>
            <a:r>
              <a:rPr lang="en-AU" dirty="0"/>
              <a:t>INSERT 11.05 x 14.75CM</a:t>
            </a:r>
            <a:br>
              <a:rPr lang="en-AU" dirty="0"/>
            </a:br>
            <a:r>
              <a:rPr lang="en-AU" dirty="0"/>
              <a:t>OR 4.35” X 5.81”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11" name="Picture 2" descr="\\Dloaudata01\dlohq\StudioJobs\Clients\Presentations\Accenture\Ellen C Marks - 15-4605 - Accenture Interactive template design Ph 1\Working Files\Final Images\Versions\Other Images\iPadAir2_H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054" r="16072"/>
          <a:stretch/>
        </p:blipFill>
        <p:spPr bwMode="auto">
          <a:xfrm>
            <a:off x="4281572" y="0"/>
            <a:ext cx="7910429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83831043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a_iPadH_White_APinkSta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0" y="1287165"/>
            <a:ext cx="3636795" cy="3101670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accent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</a:t>
            </a:r>
            <a:br>
              <a:rPr lang="en-US" dirty="0"/>
            </a:br>
            <a:r>
              <a:rPr lang="en-US" dirty="0"/>
              <a:t>AT 28PT AND UPPERCASE, MINIMUM 20PT. AS SE ENI OLESTOTATE CON RAERUM ES INI EREPUDI ODIT.</a:t>
            </a:r>
          </a:p>
        </p:txBody>
      </p:sp>
      <p:sp>
        <p:nvSpPr>
          <p:cNvPr id="11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2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4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5402316" y="1438985"/>
            <a:ext cx="5312075" cy="3977079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108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tx1"/>
                </a:solidFill>
              </a:defRPr>
            </a:lvl1pPr>
          </a:lstStyle>
          <a:p>
            <a:r>
              <a:rPr lang="en-AU" dirty="0"/>
              <a:t>INSERT 11.05 x 14.75CM</a:t>
            </a:r>
            <a:br>
              <a:rPr lang="en-AU" dirty="0"/>
            </a:br>
            <a:r>
              <a:rPr lang="en-AU" dirty="0"/>
              <a:t>OR 4.35” X 5.81”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8" name="Picture 2" descr="\\Dloaudata01\dlohq\StudioJobs\Clients\Presentations\Accenture\Ellen C Marks - 15-4605 - Accenture Interactive template design Ph 1\Working Files\Final Images\Versions\Other Images\iPadAir2_H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054" r="16072"/>
          <a:stretch/>
        </p:blipFill>
        <p:spPr bwMode="auto">
          <a:xfrm>
            <a:off x="4281572" y="0"/>
            <a:ext cx="7910429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20037399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a_iPadH_White_SBlueSta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0" y="1287165"/>
            <a:ext cx="3636795" cy="3101670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accent5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</a:t>
            </a:r>
            <a:br>
              <a:rPr lang="en-US" dirty="0"/>
            </a:br>
            <a:r>
              <a:rPr lang="en-US" dirty="0"/>
              <a:t>AT 28PT AND UPPERCASE, MINIMUM 20PT. AS SE ENI OLESTOTATE CON RAERUM ES INI EREPUDI ODIT.</a:t>
            </a:r>
          </a:p>
        </p:txBody>
      </p:sp>
      <p:sp>
        <p:nvSpPr>
          <p:cNvPr id="11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2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4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5402316" y="1438985"/>
            <a:ext cx="5312075" cy="3977079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108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tx1"/>
                </a:solidFill>
              </a:defRPr>
            </a:lvl1pPr>
          </a:lstStyle>
          <a:p>
            <a:r>
              <a:rPr lang="en-AU" dirty="0"/>
              <a:t>INSERT 11.05 x 14.75CM</a:t>
            </a:r>
            <a:br>
              <a:rPr lang="en-AU" dirty="0"/>
            </a:br>
            <a:r>
              <a:rPr lang="en-AU" dirty="0"/>
              <a:t>OR 4.35” X 5.81”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8" name="Picture 2" descr="\\Dloaudata01\dlohq\StudioJobs\Clients\Presentations\Accenture\Ellen C Marks - 15-4605 - Accenture Interactive template design Ph 1\Working Files\Final Images\Versions\Other Images\iPadAir2_H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054" r="16072"/>
          <a:stretch/>
        </p:blipFill>
        <p:spPr bwMode="auto">
          <a:xfrm>
            <a:off x="4281572" y="0"/>
            <a:ext cx="7910429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56748507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a_iPadH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0" y="1287165"/>
            <a:ext cx="3636795" cy="3101670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</a:t>
            </a:r>
            <a:br>
              <a:rPr lang="en-US" dirty="0"/>
            </a:br>
            <a:r>
              <a:rPr lang="en-US" dirty="0"/>
              <a:t>AT 28PT AND UPPERCASE, MINIMUM 20PT. AS SE ENI OLESTOTATE CON RAERUM ES INI EREPUDI ODIT.</a:t>
            </a:r>
          </a:p>
        </p:txBody>
      </p:sp>
      <p:sp>
        <p:nvSpPr>
          <p:cNvPr id="10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5402316" y="1438985"/>
            <a:ext cx="5312075" cy="3977079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108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accent5"/>
                </a:solidFill>
              </a:defRPr>
            </a:lvl1pPr>
          </a:lstStyle>
          <a:p>
            <a:r>
              <a:rPr lang="en-AU" dirty="0"/>
              <a:t>INSERT 11.05 x 14.75CM</a:t>
            </a:r>
            <a:br>
              <a:rPr lang="en-AU" dirty="0"/>
            </a:br>
            <a:r>
              <a:rPr lang="en-AU" dirty="0"/>
              <a:t>OR 4.35” X 5.81”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11" name="Picture 2" descr="\\Dloaudata01\dlohq\StudioJobs\Clients\Presentations\Accenture\Ellen C Marks - 15-4605 - Accenture Interactive template design Ph 1\Working Files\Final Images\Versions\Other Images\iPadAir2_H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054" r="16072"/>
          <a:stretch/>
        </p:blipFill>
        <p:spPr bwMode="auto">
          <a:xfrm>
            <a:off x="4281572" y="0"/>
            <a:ext cx="7910429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45857107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0_Blank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50899"/>
            <a:ext cx="2012411" cy="297744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751970445"/>
      </p:ext>
    </p:extLst>
  </p:cSld>
  <p:clrMapOvr>
    <a:masterClrMapping/>
  </p:clrMapOvr>
</p:sldLayout>
</file>

<file path=ppt/slideLayouts/slideLayout1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a_iPadH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0" y="1287165"/>
            <a:ext cx="3636795" cy="3101670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</a:t>
            </a:r>
            <a:br>
              <a:rPr lang="en-US" dirty="0"/>
            </a:br>
            <a:r>
              <a:rPr lang="en-US" dirty="0"/>
              <a:t>AT 28PT AND UPPERCASE, MINIMUM 20PT. AS SE ENI OLESTOTATE CON RAERUM ES INI EREPUDI ODIT.</a:t>
            </a:r>
          </a:p>
        </p:txBody>
      </p:sp>
      <p:sp>
        <p:nvSpPr>
          <p:cNvPr id="12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5402316" y="1438985"/>
            <a:ext cx="5312075" cy="3977079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108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accent1"/>
                </a:solidFill>
              </a:defRPr>
            </a:lvl1pPr>
          </a:lstStyle>
          <a:p>
            <a:r>
              <a:rPr lang="en-AU" dirty="0"/>
              <a:t>INSERT 11.05 x 14.75CM</a:t>
            </a:r>
            <a:br>
              <a:rPr lang="en-AU" dirty="0"/>
            </a:br>
            <a:r>
              <a:rPr lang="en-AU" dirty="0"/>
              <a:t>OR 4.35” X 5.81”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11" name="Picture 2" descr="\\Dloaudata01\dlohq\StudioJobs\Clients\Presentations\Accenture\Ellen C Marks - 15-4605 - Accenture Interactive template design Ph 1\Working Files\Final Images\Versions\Other Images\iPadAir2_H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054" r="16072"/>
          <a:stretch/>
        </p:blipFill>
        <p:spPr bwMode="auto">
          <a:xfrm>
            <a:off x="4281572" y="0"/>
            <a:ext cx="7910429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41626711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a_iPadH_CR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0" y="1287165"/>
            <a:ext cx="3636795" cy="3101670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</a:t>
            </a:r>
            <a:br>
              <a:rPr lang="en-US" dirty="0"/>
            </a:br>
            <a:r>
              <a:rPr lang="en-US" dirty="0"/>
              <a:t>AT 28PT AND UPPERCASE, MINIMUM 20PT. AS SE ENI OLESTOTATE CON RAERUM ES INI EREPUDI ODIT.</a:t>
            </a:r>
          </a:p>
        </p:txBody>
      </p:sp>
      <p:sp>
        <p:nvSpPr>
          <p:cNvPr id="14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5402316" y="1438985"/>
            <a:ext cx="5312075" cy="3977079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108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tx2"/>
                </a:solidFill>
              </a:defRPr>
            </a:lvl1pPr>
          </a:lstStyle>
          <a:p>
            <a:r>
              <a:rPr lang="en-AU" dirty="0"/>
              <a:t>INSERT 11.05 x 14.75CM</a:t>
            </a:r>
            <a:br>
              <a:rPr lang="en-AU" dirty="0"/>
            </a:br>
            <a:r>
              <a:rPr lang="en-AU" dirty="0"/>
              <a:t>OR 4.35” X 5.81”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13" name="Picture 2" descr="\\Dloaudata01\dlohq\StudioJobs\Clients\Presentations\Accenture\Ellen C Marks - 15-4605 - Accenture Interactive template design Ph 1\Working Files\Final Images\Versions\Other Images\iPadAir2_H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054" r="16072"/>
          <a:stretch/>
        </p:blipFill>
        <p:spPr bwMode="auto">
          <a:xfrm>
            <a:off x="4281572" y="0"/>
            <a:ext cx="7910429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90860080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b_iPadV_IBlu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39" y="1287165"/>
            <a:ext cx="4933927" cy="2076241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AT 28PT AND UPPERCASE, MINIMUM 20PT. AS SE ENI OLESTOTATE CON RAERUM ES INI EREPUDI ODIT EHENDIAM EUM.</a:t>
            </a:r>
          </a:p>
        </p:txBody>
      </p:sp>
      <p:sp>
        <p:nvSpPr>
          <p:cNvPr id="10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6346210" y="1073798"/>
            <a:ext cx="3439343" cy="4552946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108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accent4"/>
                </a:solidFill>
              </a:defRPr>
            </a:lvl1pPr>
          </a:lstStyle>
          <a:p>
            <a:r>
              <a:rPr lang="en-AU" dirty="0"/>
              <a:t>INSERT 12.65 x 9.55CM</a:t>
            </a:r>
            <a:br>
              <a:rPr lang="en-AU" dirty="0"/>
            </a:br>
            <a:r>
              <a:rPr lang="en-AU" dirty="0"/>
              <a:t>OR 4.98” X 3.76”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11" name="Picture 3" descr="\\Dloaudata01\dlohq\StudioJobs\Clients\Presentations\Accenture\Ellen C Marks - 15-4605 - Accenture Interactive template design Ph 1\Working Files\Final Images\Versions\Other Images\iPadAir2_V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944" t="-1131" r="29854" b="1131"/>
          <a:stretch/>
        </p:blipFill>
        <p:spPr bwMode="auto">
          <a:xfrm>
            <a:off x="5950687" y="346549"/>
            <a:ext cx="4211695" cy="58922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80771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b_iPadV_White_APinkSta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39" y="1287165"/>
            <a:ext cx="4933927" cy="2076241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accent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AT 28PT AND UPPERCASE, MINIMUM 20PT. AS SE ENI OLESTOTATE CON RAERUM ES INI EREPUDI ODIT EHENDIAM EUM.</a:t>
            </a:r>
          </a:p>
        </p:txBody>
      </p:sp>
      <p:sp>
        <p:nvSpPr>
          <p:cNvPr id="9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1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6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6346210" y="1073798"/>
            <a:ext cx="3439343" cy="4552946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108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tx1"/>
                </a:solidFill>
              </a:defRPr>
            </a:lvl1pPr>
          </a:lstStyle>
          <a:p>
            <a:r>
              <a:rPr lang="en-AU" dirty="0"/>
              <a:t>INSERT 12.65 x 9.55CM</a:t>
            </a:r>
            <a:br>
              <a:rPr lang="en-AU" dirty="0"/>
            </a:br>
            <a:r>
              <a:rPr lang="en-AU" dirty="0"/>
              <a:t>OR 4.98” X 3.76”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15" name="Picture 3" descr="\\Dloaudata01\dlohq\StudioJobs\Clients\Presentations\Accenture\Ellen C Marks - 15-4605 - Accenture Interactive template design Ph 1\Working Files\Final Images\Versions\Other Images\iPadAir2_V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944" t="-1131" r="29854" b="1131"/>
          <a:stretch/>
        </p:blipFill>
        <p:spPr bwMode="auto">
          <a:xfrm>
            <a:off x="5950687" y="346549"/>
            <a:ext cx="4211695" cy="58922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60659110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b_iPadV_White_SBlueSta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39" y="1287165"/>
            <a:ext cx="4933927" cy="2076241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accent5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AT 28PT AND UPPERCASE, MINIMUM 20PT. AS SE ENI OLESTOTATE CON RAERUM ES INI EREPUDI ODIT EHENDIAM EUM.</a:t>
            </a:r>
          </a:p>
        </p:txBody>
      </p:sp>
      <p:sp>
        <p:nvSpPr>
          <p:cNvPr id="9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1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6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6346210" y="1073798"/>
            <a:ext cx="3439343" cy="4552946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108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tx1"/>
                </a:solidFill>
              </a:defRPr>
            </a:lvl1pPr>
          </a:lstStyle>
          <a:p>
            <a:r>
              <a:rPr lang="en-AU" dirty="0"/>
              <a:t>INSERT 12.65 x 9.55CM</a:t>
            </a:r>
            <a:br>
              <a:rPr lang="en-AU" dirty="0"/>
            </a:br>
            <a:r>
              <a:rPr lang="en-AU" dirty="0"/>
              <a:t>OR 4.98” X 3.76”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15" name="Picture 3" descr="\\Dloaudata01\dlohq\StudioJobs\Clients\Presentations\Accenture\Ellen C Marks - 15-4605 - Accenture Interactive template design Ph 1\Working Files\Final Images\Versions\Other Images\iPadAir2_V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944" t="-1131" r="29854" b="1131"/>
          <a:stretch/>
        </p:blipFill>
        <p:spPr bwMode="auto">
          <a:xfrm>
            <a:off x="5950687" y="346549"/>
            <a:ext cx="4211695" cy="58922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88412585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b_iPadV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39" y="1287165"/>
            <a:ext cx="4933927" cy="2076241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AT 28PT AND UPPERCASE, MINIMUM 20PT. AS SE ENI OLESTOTATE CON RAERUM ES INI EREPUDI ODIT EHENDIAM EUM.</a:t>
            </a:r>
          </a:p>
        </p:txBody>
      </p:sp>
      <p:sp>
        <p:nvSpPr>
          <p:cNvPr id="15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6346210" y="1073798"/>
            <a:ext cx="3439343" cy="4552946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108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accent5"/>
                </a:solidFill>
              </a:defRPr>
            </a:lvl1pPr>
          </a:lstStyle>
          <a:p>
            <a:r>
              <a:rPr lang="en-AU" dirty="0"/>
              <a:t>INSERT 12.65 x 9.55CM</a:t>
            </a:r>
            <a:br>
              <a:rPr lang="en-AU" dirty="0"/>
            </a:br>
            <a:r>
              <a:rPr lang="en-AU" dirty="0"/>
              <a:t>OR 4.98” X 3.76”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14" name="Picture 3" descr="\\Dloaudata01\dlohq\StudioJobs\Clients\Presentations\Accenture\Ellen C Marks - 15-4605 - Accenture Interactive template design Ph 1\Working Files\Final Images\Versions\Other Images\iPadAir2_V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944" t="-1131" r="29854" b="1131"/>
          <a:stretch/>
        </p:blipFill>
        <p:spPr bwMode="auto">
          <a:xfrm>
            <a:off x="5950687" y="346549"/>
            <a:ext cx="4211695" cy="58922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9987826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b_iPadV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39" y="1287165"/>
            <a:ext cx="4933927" cy="2076241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AT 28PT AND UPPERCASE, MINIMUM 20PT. AS SE ENI OLESTOTATE CON RAERUM ES INI EREPUDI ODIT EHENDIAM EUM.</a:t>
            </a:r>
          </a:p>
        </p:txBody>
      </p:sp>
      <p:sp>
        <p:nvSpPr>
          <p:cNvPr id="15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6346210" y="1073798"/>
            <a:ext cx="3439343" cy="4552946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108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accent1"/>
                </a:solidFill>
              </a:defRPr>
            </a:lvl1pPr>
          </a:lstStyle>
          <a:p>
            <a:r>
              <a:rPr lang="en-AU" dirty="0"/>
              <a:t>INSERT 12.65 x 9.55CM</a:t>
            </a:r>
            <a:br>
              <a:rPr lang="en-AU" dirty="0"/>
            </a:br>
            <a:r>
              <a:rPr lang="en-AU" dirty="0"/>
              <a:t>OR 4.98” X 3.76”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14" name="Picture 3" descr="\\Dloaudata01\dlohq\StudioJobs\Clients\Presentations\Accenture\Ellen C Marks - 15-4605 - Accenture Interactive template design Ph 1\Working Files\Final Images\Versions\Other Images\iPadAir2_V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944" t="-1131" r="29854" b="1131"/>
          <a:stretch/>
        </p:blipFill>
        <p:spPr bwMode="auto">
          <a:xfrm>
            <a:off x="5950687" y="346549"/>
            <a:ext cx="4211695" cy="58922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80174871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b_iPadV_CR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39" y="1287165"/>
            <a:ext cx="4933927" cy="2076241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AT 28PT AND UPPERCASE, MINIMUM 20PT. AS SE ENI OLESTOTATE CON RAERUM ES INI EREPUDI ODIT EHENDIAM EUM.</a:t>
            </a:r>
          </a:p>
        </p:txBody>
      </p:sp>
      <p:sp>
        <p:nvSpPr>
          <p:cNvPr id="15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6346210" y="1073798"/>
            <a:ext cx="3439343" cy="4552946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108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tx2"/>
                </a:solidFill>
              </a:defRPr>
            </a:lvl1pPr>
          </a:lstStyle>
          <a:p>
            <a:r>
              <a:rPr lang="en-AU" dirty="0"/>
              <a:t>INSERT 12.65 x 9.55CM</a:t>
            </a:r>
            <a:br>
              <a:rPr lang="en-AU" dirty="0"/>
            </a:br>
            <a:r>
              <a:rPr lang="en-AU" dirty="0"/>
              <a:t>OR 4.98” X 3.76”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14" name="Picture 3" descr="\\Dloaudata01\dlohq\StudioJobs\Clients\Presentations\Accenture\Ellen C Marks - 15-4605 - Accenture Interactive template design Ph 1\Working Files\Final Images\Versions\Other Images\iPadAir2_V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944" t="-1131" r="29854" b="1131"/>
          <a:stretch/>
        </p:blipFill>
        <p:spPr bwMode="auto">
          <a:xfrm>
            <a:off x="5950687" y="346549"/>
            <a:ext cx="4211695" cy="58922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62246300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iMac_IBlu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2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0" y="1287165"/>
            <a:ext cx="3636795" cy="3101670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</a:t>
            </a:r>
            <a:br>
              <a:rPr lang="en-US" dirty="0"/>
            </a:br>
            <a:r>
              <a:rPr lang="en-US" dirty="0"/>
              <a:t>AT 28PT AND UPPERCASE, MINIMUM 20PT. AS SE ENI OLESTOTATE CON RAERUM ES INI EREPUDI ODIT.</a:t>
            </a:r>
          </a:p>
        </p:txBody>
      </p:sp>
      <p:sp>
        <p:nvSpPr>
          <p:cNvPr id="14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5004016" y="932265"/>
            <a:ext cx="6104384" cy="3653154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90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accent4"/>
                </a:solidFill>
              </a:defRPr>
            </a:lvl1pPr>
          </a:lstStyle>
          <a:p>
            <a:r>
              <a:rPr lang="en-AU" dirty="0"/>
              <a:t>INSERT 10.15 x 16.95CM</a:t>
            </a:r>
            <a:br>
              <a:rPr lang="en-AU" dirty="0"/>
            </a:br>
            <a:r>
              <a:rPr lang="en-AU" dirty="0"/>
              <a:t>OR 4” X 6.67”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13" name="Picture 2" descr="\\Dloaudata01\dlohq\StudioJobs\Clients\Presentations\Accenture\Ellen C Marks - 15-4605 - Accenture Interactive template design Ph 1\Working Files\Final Images\Versions\Other Images\iMac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356" r="10137"/>
          <a:stretch/>
        </p:blipFill>
        <p:spPr bwMode="auto">
          <a:xfrm>
            <a:off x="4281572" y="482885"/>
            <a:ext cx="7910429" cy="58922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2905834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iMac_White_APinkSta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0" y="1287165"/>
            <a:ext cx="3636795" cy="3101670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accent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</a:t>
            </a:r>
            <a:br>
              <a:rPr lang="en-US" dirty="0"/>
            </a:br>
            <a:r>
              <a:rPr lang="en-US" dirty="0"/>
              <a:t>AT 28PT AND UPPERCASE, MINIMUM 20PT. AS SE ENI OLESTOTATE CON RAERUM ES INI EREPUDI ODIT.</a:t>
            </a:r>
          </a:p>
        </p:txBody>
      </p:sp>
      <p:sp>
        <p:nvSpPr>
          <p:cNvPr id="9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3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6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5004016" y="932265"/>
            <a:ext cx="6104384" cy="3653154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90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tx1"/>
                </a:solidFill>
              </a:defRPr>
            </a:lvl1pPr>
          </a:lstStyle>
          <a:p>
            <a:r>
              <a:rPr lang="en-AU" dirty="0"/>
              <a:t>INSERT 10.15 x 16.95CM</a:t>
            </a:r>
            <a:br>
              <a:rPr lang="en-AU" dirty="0"/>
            </a:br>
            <a:r>
              <a:rPr lang="en-AU" dirty="0"/>
              <a:t>OR 4” X 6.67”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15" name="Picture 2" descr="\\Dloaudata01\dlohq\StudioJobs\Clients\Presentations\Accenture\Ellen C Marks - 15-4605 - Accenture Interactive template design Ph 1\Working Files\Final Images\Versions\Other Images\iMac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356" r="10137"/>
          <a:stretch/>
        </p:blipFill>
        <p:spPr bwMode="auto">
          <a:xfrm>
            <a:off x="4281572" y="482885"/>
            <a:ext cx="7910429" cy="58922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00376652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1_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ângulo 6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</a:pPr>
            <a:endParaRPr lang="pt-BR">
              <a:solidFill>
                <a:prstClr val="white"/>
              </a:solidFill>
            </a:endParaRP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61224BE-E306-4264-A30A-5C39AFF910A6}" type="datetime1">
              <a:rPr lang="pt-BR" smtClean="0">
                <a:solidFill>
                  <a:prstClr val="black">
                    <a:tint val="75000"/>
                  </a:prstClr>
                </a:solidFill>
              </a:rPr>
              <a:t>11/04/2018</a:t>
            </a:fld>
            <a:endParaRPr lang="pt-BR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pt-BR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>
          <a:xfrm>
            <a:off x="11650468" y="6557911"/>
            <a:ext cx="592183" cy="365125"/>
          </a:xfrm>
          <a:prstGeom prst="rect">
            <a:avLst/>
          </a:prstGeom>
        </p:spPr>
        <p:txBody>
          <a:bodyPr/>
          <a:lstStyle>
            <a:lvl1pPr algn="r">
              <a:defRPr/>
            </a:lvl1pPr>
          </a:lstStyle>
          <a:p>
            <a:fld id="{F048863C-03EC-450E-88A4-6CFEFCFC291C}" type="slidenum">
              <a:rPr lang="pt-BR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pt-BR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27247966"/>
      </p:ext>
    </p:extLst>
  </p:cSld>
  <p:clrMapOvr>
    <a:masterClrMapping/>
  </p:clrMapOvr>
</p:sldLayout>
</file>

<file path=ppt/slideLayouts/slideLayout1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iMac_White_SBlueSta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0" y="1287165"/>
            <a:ext cx="3636795" cy="3101670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accent5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</a:t>
            </a:r>
            <a:br>
              <a:rPr lang="en-US" dirty="0"/>
            </a:br>
            <a:r>
              <a:rPr lang="en-US" dirty="0"/>
              <a:t>AT 28PT AND UPPERCASE, MINIMUM 20PT. AS SE ENI OLESTOTATE CON RAERUM ES INI EREPUDI ODIT.</a:t>
            </a:r>
          </a:p>
        </p:txBody>
      </p:sp>
      <p:sp>
        <p:nvSpPr>
          <p:cNvPr id="9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3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6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5004016" y="932265"/>
            <a:ext cx="6104384" cy="3653154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90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tx1"/>
                </a:solidFill>
              </a:defRPr>
            </a:lvl1pPr>
          </a:lstStyle>
          <a:p>
            <a:r>
              <a:rPr lang="en-AU" dirty="0"/>
              <a:t>INSERT 10.15 x 16.95CM</a:t>
            </a:r>
            <a:br>
              <a:rPr lang="en-AU" dirty="0"/>
            </a:br>
            <a:r>
              <a:rPr lang="en-AU" dirty="0"/>
              <a:t>OR 4” X 6.67”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15" name="Picture 2" descr="\\Dloaudata01\dlohq\StudioJobs\Clients\Presentations\Accenture\Ellen C Marks - 15-4605 - Accenture Interactive template design Ph 1\Working Files\Final Images\Versions\Other Images\iMac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356" r="10137"/>
          <a:stretch/>
        </p:blipFill>
        <p:spPr bwMode="auto">
          <a:xfrm>
            <a:off x="4281572" y="482885"/>
            <a:ext cx="7910429" cy="58922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87056773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iMac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2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0" y="1287165"/>
            <a:ext cx="3636795" cy="3101670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</a:t>
            </a:r>
            <a:br>
              <a:rPr lang="en-US" dirty="0"/>
            </a:br>
            <a:r>
              <a:rPr lang="en-US" dirty="0"/>
              <a:t>AT 28PT AND UPPERCASE, MINIMUM 20PT. AS SE ENI OLESTOTATE CON RAERUM ES INI EREPUDI ODIT.</a:t>
            </a:r>
          </a:p>
        </p:txBody>
      </p:sp>
      <p:sp>
        <p:nvSpPr>
          <p:cNvPr id="15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5004016" y="932265"/>
            <a:ext cx="6104384" cy="3653154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90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accent5"/>
                </a:solidFill>
              </a:defRPr>
            </a:lvl1pPr>
          </a:lstStyle>
          <a:p>
            <a:r>
              <a:rPr lang="en-AU" dirty="0"/>
              <a:t>INSERT 10.15 x 16.95CM</a:t>
            </a:r>
            <a:br>
              <a:rPr lang="en-AU" dirty="0"/>
            </a:br>
            <a:r>
              <a:rPr lang="en-AU" dirty="0"/>
              <a:t>OR 4” X 6.67”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13" name="Picture 2" descr="\\Dloaudata01\dlohq\StudioJobs\Clients\Presentations\Accenture\Ellen C Marks - 15-4605 - Accenture Interactive template design Ph 1\Working Files\Final Images\Versions\Other Images\iMac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356" r="10137"/>
          <a:stretch/>
        </p:blipFill>
        <p:spPr bwMode="auto">
          <a:xfrm>
            <a:off x="4281572" y="482885"/>
            <a:ext cx="7910429" cy="58922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03424014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iMac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2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0" y="1287165"/>
            <a:ext cx="3636795" cy="3101670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</a:t>
            </a:r>
            <a:br>
              <a:rPr lang="en-US" dirty="0"/>
            </a:br>
            <a:r>
              <a:rPr lang="en-US" dirty="0"/>
              <a:t>AT 28PT AND UPPERCASE, MINIMUM 20PT. AS SE ENI OLESTOTATE CON RAERUM ES INI EREPUDI ODIT.</a:t>
            </a:r>
          </a:p>
        </p:txBody>
      </p:sp>
      <p:sp>
        <p:nvSpPr>
          <p:cNvPr id="11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5004016" y="932265"/>
            <a:ext cx="6104384" cy="3653154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90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accent1"/>
                </a:solidFill>
              </a:defRPr>
            </a:lvl1pPr>
          </a:lstStyle>
          <a:p>
            <a:r>
              <a:rPr lang="en-AU" dirty="0"/>
              <a:t>INSERT 10.15 x 16.95CM</a:t>
            </a:r>
            <a:br>
              <a:rPr lang="en-AU" dirty="0"/>
            </a:br>
            <a:r>
              <a:rPr lang="en-AU" dirty="0"/>
              <a:t>OR 4” X 6.67”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13" name="Picture 2" descr="\\Dloaudata01\dlohq\StudioJobs\Clients\Presentations\Accenture\Ellen C Marks - 15-4605 - Accenture Interactive template design Ph 1\Working Files\Final Images\Versions\Other Images\iMac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356" r="10137"/>
          <a:stretch/>
        </p:blipFill>
        <p:spPr bwMode="auto">
          <a:xfrm>
            <a:off x="4281572" y="482885"/>
            <a:ext cx="7910429" cy="58922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54036269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iMac_CR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2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0" y="1287165"/>
            <a:ext cx="3636795" cy="3101670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</a:t>
            </a:r>
            <a:br>
              <a:rPr lang="en-US" dirty="0"/>
            </a:br>
            <a:r>
              <a:rPr lang="en-US" dirty="0"/>
              <a:t>AT 28PT AND UPPERCASE, MINIMUM 20PT. AS SE ENI OLESTOTATE CON RAERUM ES INI EREPUDI ODIT.</a:t>
            </a:r>
          </a:p>
        </p:txBody>
      </p:sp>
      <p:sp>
        <p:nvSpPr>
          <p:cNvPr id="15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5004016" y="932265"/>
            <a:ext cx="6104384" cy="3653154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90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tx2"/>
                </a:solidFill>
              </a:defRPr>
            </a:lvl1pPr>
          </a:lstStyle>
          <a:p>
            <a:r>
              <a:rPr lang="en-AU" dirty="0"/>
              <a:t>INSERT 10.15 x 16.95CM</a:t>
            </a:r>
            <a:br>
              <a:rPr lang="en-AU" dirty="0"/>
            </a:br>
            <a:r>
              <a:rPr lang="en-AU" dirty="0"/>
              <a:t>OR 4” X 6.67”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13" name="Picture 2" descr="\\Dloaudata01\dlohq\StudioJobs\Clients\Presentations\Accenture\Ellen C Marks - 15-4605 - Accenture Interactive template design Ph 1\Working Files\Final Images\Versions\Other Images\iMac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356" r="10137"/>
          <a:stretch/>
        </p:blipFill>
        <p:spPr bwMode="auto">
          <a:xfrm>
            <a:off x="4281572" y="482885"/>
            <a:ext cx="7910429" cy="58922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15580601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9_Quote_Imag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5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1287578"/>
            <a:ext cx="5582180" cy="1731199"/>
          </a:xfrm>
        </p:spPr>
        <p:txBody>
          <a:bodyPr tIns="0" anchor="b" anchorCtr="0"/>
          <a:lstStyle>
            <a:lvl1pPr marL="0" indent="0" algn="l" rtl="0" eaLnBrk="1" fontAlgn="base" hangingPunct="1">
              <a:lnSpc>
                <a:spcPct val="80000"/>
              </a:lnSpc>
              <a:spcBef>
                <a:spcPts val="0"/>
              </a:spcBef>
              <a:spcAft>
                <a:spcPct val="0"/>
              </a:spcAft>
              <a:buFont typeface="Arial" pitchFamily="34" charset="0"/>
              <a:buNone/>
              <a:defRPr lang="en-AU" sz="2799" b="0" kern="1200" cap="all" baseline="0" dirty="0">
                <a:solidFill>
                  <a:schemeClr val="bg1"/>
                </a:solidFill>
                <a:latin typeface="Arial Black" panose="020B0A040201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INSERT YOUR QUOTE </a:t>
            </a:r>
            <a:br>
              <a:rPr lang="en-US" dirty="0"/>
            </a:br>
            <a:r>
              <a:rPr lang="en-US" dirty="0"/>
              <a:t>at 28pt min 36pt MAX 3 LINES AS OLESTOTATE CON RAERUM ES INI EREPUDI ODIT EHENDIAM EUM.</a:t>
            </a:r>
          </a:p>
        </p:txBody>
      </p:sp>
      <p:sp>
        <p:nvSpPr>
          <p:cNvPr id="16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1792702" y="3276929"/>
            <a:ext cx="4145219" cy="664643"/>
          </a:xfrm>
        </p:spPr>
        <p:txBody>
          <a:bodyPr>
            <a:spAutoFit/>
          </a:bodyPr>
          <a:lstStyle>
            <a:lvl1pPr marL="0" marR="0" indent="0" algn="l" defTabSz="914217" rtl="0" eaLnBrk="1" fontAlgn="base" latinLnBrk="0" hangingPunct="1">
              <a:lnSpc>
                <a:spcPct val="90000"/>
              </a:lnSpc>
              <a:spcBef>
                <a:spcPts val="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  <a:defRPr lang="en-US" sz="1600" b="0" kern="1200" cap="all" baseline="0" dirty="0">
                <a:solidFill>
                  <a:schemeClr val="bg1">
                    <a:alpha val="50000"/>
                  </a:schemeClr>
                </a:solidFill>
                <a:latin typeface="+mj-lt"/>
                <a:ea typeface="Roboto" panose="02000000000000000000" pitchFamily="2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INSERT AUTHOR’S DETAILS HERE. UPPERCASE, maximum 3 lines </a:t>
            </a:r>
            <a:br>
              <a:rPr lang="en-US" dirty="0"/>
            </a:br>
            <a:r>
              <a:rPr lang="en-US" dirty="0"/>
              <a:t>AT 16PT, MINIMUM 14PT. </a:t>
            </a:r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689031085"/>
      </p:ext>
    </p:extLst>
  </p:cSld>
  <p:clrMapOvr>
    <a:masterClrMapping/>
  </p:clrMapOvr>
</p:sldLayout>
</file>

<file path=ppt/slideLayouts/slideLayout1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9_Quote_IBlu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877289" y="2272934"/>
            <a:ext cx="10430983" cy="1969314"/>
          </a:xfrm>
        </p:spPr>
        <p:txBody>
          <a:bodyPr anchor="t">
            <a:spAutoFit/>
          </a:bodyPr>
          <a:lstStyle>
            <a:lvl1pPr marL="0" marR="0" indent="0" algn="l" defTabSz="914217" rtl="0" eaLnBrk="1" fontAlgn="base" latinLnBrk="0" hangingPunct="1">
              <a:lnSpc>
                <a:spcPct val="80000"/>
              </a:lnSpc>
              <a:spcBef>
                <a:spcPts val="80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  <a:defRPr sz="39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YOUR QUOTE at 40pt </a:t>
            </a:r>
            <a:br>
              <a:rPr lang="en-US" dirty="0"/>
            </a:br>
            <a:r>
              <a:rPr lang="en-US" dirty="0"/>
              <a:t>min 36pt MAX 3 LINES AS SE ENI OLESTOTATE CON RAERUM ES INI EREPUDI ODIT EHENDIAM EUM.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35" hasCustomPrompt="1"/>
          </p:nvPr>
        </p:nvSpPr>
        <p:spPr>
          <a:xfrm>
            <a:off x="4905116" y="4543961"/>
            <a:ext cx="6403156" cy="443095"/>
          </a:xfrm>
        </p:spPr>
        <p:txBody>
          <a:bodyPr wrap="square" anchor="t">
            <a:spAutoFit/>
          </a:bodyPr>
          <a:lstStyle>
            <a:lvl1pPr marL="0" marR="0" indent="0" algn="l" defTabSz="914217" rtl="0" eaLnBrk="1" fontAlgn="base" latinLnBrk="0" hangingPunct="1">
              <a:lnSpc>
                <a:spcPct val="90000"/>
              </a:lnSpc>
              <a:spcBef>
                <a:spcPts val="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  <a:defRPr sz="1600" b="0" cap="all" baseline="0">
                <a:solidFill>
                  <a:schemeClr val="accent6">
                    <a:lumMod val="40000"/>
                    <a:lumOff val="60000"/>
                  </a:schemeClr>
                </a:solidFill>
                <a:latin typeface="+mj-lt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AUTHOR’S DETAILS HERE.</a:t>
            </a:r>
            <a:br>
              <a:rPr lang="en-US" dirty="0"/>
            </a:br>
            <a:r>
              <a:rPr lang="en-US" dirty="0"/>
              <a:t>UPPERCASE, maximum 3 lines at 16pt, MINIMUM 14PT. </a:t>
            </a:r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989568352"/>
      </p:ext>
    </p:extLst>
  </p:cSld>
  <p:clrMapOvr>
    <a:masterClrMapping/>
  </p:clrMapOvr>
</p:sldLayout>
</file>

<file path=ppt/slideLayouts/slideLayout1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9_Quote_White_APinkAutho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877289" y="2272934"/>
            <a:ext cx="10430983" cy="1969314"/>
          </a:xfrm>
        </p:spPr>
        <p:txBody>
          <a:bodyPr anchor="t">
            <a:spAutoFit/>
          </a:bodyPr>
          <a:lstStyle>
            <a:lvl1pPr marL="0" marR="0" indent="0" algn="l" defTabSz="914217" rtl="0" eaLnBrk="1" fontAlgn="base" latinLnBrk="0" hangingPunct="1">
              <a:lnSpc>
                <a:spcPct val="80000"/>
              </a:lnSpc>
              <a:spcBef>
                <a:spcPts val="80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  <a:defRPr sz="3999" b="1" cap="all" baseline="0">
                <a:solidFill>
                  <a:schemeClr val="tx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YOUR QUOTE at 40pt </a:t>
            </a:r>
            <a:br>
              <a:rPr lang="en-US" dirty="0"/>
            </a:br>
            <a:r>
              <a:rPr lang="en-US" dirty="0"/>
              <a:t>min 36pt MAX 3 LINES AS SE ENI OLESTOTATE CON RAERUM ES INI EREPUDI ODIT EHENDIAM EUM.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35" hasCustomPrompt="1"/>
          </p:nvPr>
        </p:nvSpPr>
        <p:spPr>
          <a:xfrm>
            <a:off x="4905116" y="4543961"/>
            <a:ext cx="6403301" cy="443095"/>
          </a:xfrm>
        </p:spPr>
        <p:txBody>
          <a:bodyPr wrap="square" anchor="t">
            <a:spAutoFit/>
          </a:bodyPr>
          <a:lstStyle>
            <a:lvl1pPr marL="0" marR="0" indent="0" algn="l" defTabSz="914217" rtl="0" eaLnBrk="1" fontAlgn="base" latinLnBrk="0" hangingPunct="1">
              <a:lnSpc>
                <a:spcPct val="90000"/>
              </a:lnSpc>
              <a:spcBef>
                <a:spcPts val="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  <a:defRPr sz="1600" b="0" cap="all" baseline="0">
                <a:solidFill>
                  <a:schemeClr val="accent1"/>
                </a:solidFill>
                <a:latin typeface="+mj-lt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AUTHOR’S DETAILS HERE.</a:t>
            </a:r>
            <a:br>
              <a:rPr lang="en-US" dirty="0"/>
            </a:br>
            <a:r>
              <a:rPr lang="en-US" dirty="0"/>
              <a:t>UPPERCASE, maximum 3 lines at 16pt, MINIMUM 14PT. </a:t>
            </a:r>
          </a:p>
        </p:txBody>
      </p:sp>
      <p:sp>
        <p:nvSpPr>
          <p:cNvPr id="10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1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884303432"/>
      </p:ext>
    </p:extLst>
  </p:cSld>
  <p:clrMapOvr>
    <a:masterClrMapping/>
  </p:clrMapOvr>
</p:sldLayout>
</file>

<file path=ppt/slideLayouts/slideLayout1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9_Quote_White_SBlueAutho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877289" y="2272934"/>
            <a:ext cx="10430983" cy="1969314"/>
          </a:xfrm>
        </p:spPr>
        <p:txBody>
          <a:bodyPr anchor="t">
            <a:spAutoFit/>
          </a:bodyPr>
          <a:lstStyle>
            <a:lvl1pPr marL="0" marR="0" indent="0" algn="l" defTabSz="914217" rtl="0" eaLnBrk="1" fontAlgn="base" latinLnBrk="0" hangingPunct="1">
              <a:lnSpc>
                <a:spcPct val="80000"/>
              </a:lnSpc>
              <a:spcBef>
                <a:spcPts val="80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  <a:defRPr sz="3999" b="1" cap="all" baseline="0">
                <a:solidFill>
                  <a:schemeClr val="tx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YOUR QUOTE at 40pt </a:t>
            </a:r>
            <a:br>
              <a:rPr lang="en-US" dirty="0"/>
            </a:br>
            <a:r>
              <a:rPr lang="en-US" dirty="0"/>
              <a:t>min 36pt MAX 3 LINES AS SE ENI OLESTOTATE CON RAERUM ES INI EREPUDI ODIT EHENDIAM EUM.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35" hasCustomPrompt="1"/>
          </p:nvPr>
        </p:nvSpPr>
        <p:spPr>
          <a:xfrm>
            <a:off x="4905116" y="4543961"/>
            <a:ext cx="6403301" cy="443095"/>
          </a:xfrm>
        </p:spPr>
        <p:txBody>
          <a:bodyPr wrap="square" anchor="t">
            <a:spAutoFit/>
          </a:bodyPr>
          <a:lstStyle>
            <a:lvl1pPr marL="0" marR="0" indent="0" algn="l" defTabSz="914217" rtl="0" eaLnBrk="1" fontAlgn="base" latinLnBrk="0" hangingPunct="1">
              <a:lnSpc>
                <a:spcPct val="90000"/>
              </a:lnSpc>
              <a:spcBef>
                <a:spcPts val="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  <a:defRPr sz="1600" b="0" cap="all" baseline="0">
                <a:solidFill>
                  <a:schemeClr val="accent5"/>
                </a:solidFill>
                <a:latin typeface="+mj-lt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AUTHOR’S DETAILS HERE.</a:t>
            </a:r>
            <a:br>
              <a:rPr lang="en-US" dirty="0"/>
            </a:br>
            <a:r>
              <a:rPr lang="en-US" dirty="0"/>
              <a:t>UPPERCASE, maximum 3 lines at 16pt, MINIMUM 14PT. </a:t>
            </a:r>
          </a:p>
        </p:txBody>
      </p:sp>
      <p:sp>
        <p:nvSpPr>
          <p:cNvPr id="10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1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676679653"/>
      </p:ext>
    </p:extLst>
  </p:cSld>
  <p:clrMapOvr>
    <a:masterClrMapping/>
  </p:clrMapOvr>
</p:sldLayout>
</file>

<file path=ppt/slideLayouts/slideLayout1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9_Quote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877289" y="2272934"/>
            <a:ext cx="10430983" cy="1969314"/>
          </a:xfrm>
        </p:spPr>
        <p:txBody>
          <a:bodyPr anchor="t">
            <a:spAutoFit/>
          </a:bodyPr>
          <a:lstStyle>
            <a:lvl1pPr marL="0" marR="0" indent="0" algn="l" defTabSz="914217" rtl="0" eaLnBrk="1" fontAlgn="base" latinLnBrk="0" hangingPunct="1">
              <a:lnSpc>
                <a:spcPct val="80000"/>
              </a:lnSpc>
              <a:spcBef>
                <a:spcPts val="80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  <a:defRPr sz="39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YOUR QUOTE at 40pt </a:t>
            </a:r>
            <a:br>
              <a:rPr lang="en-US" dirty="0"/>
            </a:br>
            <a:r>
              <a:rPr lang="en-US" dirty="0"/>
              <a:t>min 36pt MAX 3 LINES AS SE ENI OLESTOTATE CON RAERUM ES INI EREPUDI ODIT EHENDIAM EUM.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35" hasCustomPrompt="1"/>
          </p:nvPr>
        </p:nvSpPr>
        <p:spPr>
          <a:xfrm>
            <a:off x="4905116" y="4543961"/>
            <a:ext cx="6403301" cy="443095"/>
          </a:xfrm>
        </p:spPr>
        <p:txBody>
          <a:bodyPr wrap="square" anchor="t">
            <a:spAutoFit/>
          </a:bodyPr>
          <a:lstStyle>
            <a:lvl1pPr marL="0" marR="0" indent="0" algn="l" defTabSz="914217" rtl="0" eaLnBrk="1" fontAlgn="base" latinLnBrk="0" hangingPunct="1">
              <a:lnSpc>
                <a:spcPct val="90000"/>
              </a:lnSpc>
              <a:spcBef>
                <a:spcPts val="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  <a:defRPr sz="1600" b="0" cap="all" baseline="0">
                <a:solidFill>
                  <a:schemeClr val="accent6">
                    <a:lumMod val="20000"/>
                    <a:lumOff val="80000"/>
                  </a:schemeClr>
                </a:solidFill>
                <a:latin typeface="+mj-lt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AUTHOR’S DETAILS HERE.</a:t>
            </a:r>
            <a:br>
              <a:rPr lang="en-US" dirty="0"/>
            </a:br>
            <a:r>
              <a:rPr lang="en-US" dirty="0"/>
              <a:t>UPPERCASE, maximum 3 lines at 16pt, MINIMUM 14PT. </a:t>
            </a:r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66441249"/>
      </p:ext>
    </p:extLst>
  </p:cSld>
  <p:clrMapOvr>
    <a:masterClrMapping/>
  </p:clrMapOvr>
</p:sldLayout>
</file>

<file path=ppt/slideLayouts/slideLayout1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9_Quote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877289" y="2272934"/>
            <a:ext cx="10430983" cy="1969314"/>
          </a:xfrm>
        </p:spPr>
        <p:txBody>
          <a:bodyPr anchor="t">
            <a:spAutoFit/>
          </a:bodyPr>
          <a:lstStyle>
            <a:lvl1pPr marL="0" marR="0" indent="0" algn="l" defTabSz="914217" rtl="0" eaLnBrk="1" fontAlgn="base" latinLnBrk="0" hangingPunct="1">
              <a:lnSpc>
                <a:spcPct val="80000"/>
              </a:lnSpc>
              <a:spcBef>
                <a:spcPts val="80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  <a:defRPr sz="39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YOUR QUOTE at 40pt </a:t>
            </a:r>
            <a:br>
              <a:rPr lang="en-US" dirty="0"/>
            </a:br>
            <a:r>
              <a:rPr lang="en-US" dirty="0"/>
              <a:t>min 36pt MAX 3 LINES AS SE ENI OLESTOTATE CON RAERUM ES INI EREPUDI ODIT EHENDIAM EUM.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35" hasCustomPrompt="1"/>
          </p:nvPr>
        </p:nvSpPr>
        <p:spPr>
          <a:xfrm>
            <a:off x="4905116" y="4543961"/>
            <a:ext cx="6403301" cy="443095"/>
          </a:xfrm>
        </p:spPr>
        <p:txBody>
          <a:bodyPr wrap="square" anchor="t">
            <a:spAutoFit/>
          </a:bodyPr>
          <a:lstStyle>
            <a:lvl1pPr marL="0" marR="0" indent="0" algn="l" defTabSz="914217" rtl="0" eaLnBrk="1" fontAlgn="base" latinLnBrk="0" hangingPunct="1">
              <a:lnSpc>
                <a:spcPct val="90000"/>
              </a:lnSpc>
              <a:spcBef>
                <a:spcPts val="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  <a:defRPr sz="1600" b="0" cap="all" baseline="0">
                <a:solidFill>
                  <a:schemeClr val="accent1">
                    <a:lumMod val="20000"/>
                    <a:lumOff val="80000"/>
                  </a:schemeClr>
                </a:solidFill>
                <a:latin typeface="+mj-lt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AUTHOR’S DETAILS HERE.</a:t>
            </a:r>
            <a:br>
              <a:rPr lang="en-US" dirty="0"/>
            </a:br>
            <a:r>
              <a:rPr lang="en-US" dirty="0"/>
              <a:t>UPPERCASE, maximum 3 lines at 16pt, MINIMUM 14PT. </a:t>
            </a:r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4847887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Agenda_1Column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>
            <a:hlinkClick r:id="rId2"/>
          </p:cNvPr>
          <p:cNvSpPr/>
          <p:nvPr userDrawn="1"/>
        </p:nvSpPr>
        <p:spPr>
          <a:xfrm>
            <a:off x="11616531" y="2"/>
            <a:ext cx="575471" cy="575114"/>
          </a:xfrm>
          <a:prstGeom prst="rect">
            <a:avLst/>
          </a:prstGeom>
          <a:solidFill>
            <a:srgbClr val="FFB500">
              <a:alpha val="0"/>
            </a:srgbClr>
          </a:solidFill>
          <a:ln w="12700" cmpd="sng">
            <a:noFill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91411" tIns="45706" rIns="91411" bIns="45706" rtlCol="0" anchor="ctr"/>
          <a:lstStyle/>
          <a:p>
            <a:pPr algn="ctr"/>
            <a:endParaRPr lang="en-US" sz="1800">
              <a:solidFill>
                <a:srgbClr val="000000"/>
              </a:solidFill>
            </a:endParaRPr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30" hasCustomPrompt="1"/>
          </p:nvPr>
        </p:nvSpPr>
        <p:spPr>
          <a:xfrm>
            <a:off x="2318657" y="1269500"/>
            <a:ext cx="9514602" cy="4319000"/>
          </a:xfrm>
        </p:spPr>
        <p:txBody>
          <a:bodyPr numCol="1" spcCol="179984" anchor="ctr">
            <a:noAutofit/>
          </a:bodyPr>
          <a:lstStyle>
            <a:lvl1pPr marL="359928" indent="-359928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█"/>
              <a:defRPr sz="1800" b="1" cap="all" baseline="0">
                <a:solidFill>
                  <a:schemeClr val="bg1"/>
                </a:solidFill>
              </a:defRPr>
            </a:lvl1pPr>
            <a:lvl2pPr marL="355500" indent="-355500">
              <a:buFont typeface="Arial" panose="020B0604020202020204" pitchFamily="34" charset="0"/>
              <a:buChar char="█"/>
              <a:defRPr sz="1900" b="1" baseline="0">
                <a:solidFill>
                  <a:schemeClr val="bg1"/>
                </a:solidFill>
              </a:defRPr>
            </a:lvl2pPr>
          </a:lstStyle>
          <a:p>
            <a:r>
              <a:rPr lang="en-US" sz="1800" dirty="0"/>
              <a:t>INSERT ITEM AT 18PT MINIMUM 16PT, </a:t>
            </a:r>
            <a:r>
              <a:rPr lang="en-AU" sz="1800" dirty="0"/>
              <a:t>CURRENT AT 100% WHITE, OTHERS RIGHT CLICK &gt; FORMAT TEXT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8801869"/>
      </p:ext>
    </p:extLst>
  </p:cSld>
  <p:clrMapOvr>
    <a:masterClrMapping/>
  </p:clrMapOvr>
</p:sldLayout>
</file>

<file path=ppt/slideLayouts/slideLayout1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9_Quote_CR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877289" y="2272934"/>
            <a:ext cx="10430983" cy="1969314"/>
          </a:xfrm>
        </p:spPr>
        <p:txBody>
          <a:bodyPr anchor="t">
            <a:spAutoFit/>
          </a:bodyPr>
          <a:lstStyle>
            <a:lvl1pPr marL="0" marR="0" indent="0" algn="l" defTabSz="914217" rtl="0" eaLnBrk="1" fontAlgn="base" latinLnBrk="0" hangingPunct="1">
              <a:lnSpc>
                <a:spcPct val="80000"/>
              </a:lnSpc>
              <a:spcBef>
                <a:spcPts val="80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  <a:defRPr sz="39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YOUR QUOTE at 40pt </a:t>
            </a:r>
            <a:br>
              <a:rPr lang="en-US" dirty="0"/>
            </a:br>
            <a:r>
              <a:rPr lang="en-US" dirty="0"/>
              <a:t>min 36pt MAX 3 LINES AS SE ENI OLESTOTATE CON RAERUM ES INI EREPUDI ODIT EHENDIAM EUM.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35" hasCustomPrompt="1"/>
          </p:nvPr>
        </p:nvSpPr>
        <p:spPr>
          <a:xfrm>
            <a:off x="4905116" y="4545748"/>
            <a:ext cx="6403301" cy="443095"/>
          </a:xfrm>
        </p:spPr>
        <p:txBody>
          <a:bodyPr wrap="square" anchor="t">
            <a:spAutoFit/>
          </a:bodyPr>
          <a:lstStyle>
            <a:lvl1pPr marL="0" marR="0" indent="0" algn="l" defTabSz="914217" rtl="0" eaLnBrk="1" fontAlgn="base" latinLnBrk="0" hangingPunct="1">
              <a:lnSpc>
                <a:spcPct val="90000"/>
              </a:lnSpc>
              <a:spcBef>
                <a:spcPts val="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  <a:defRPr sz="1600" b="0" cap="all" baseline="0">
                <a:solidFill>
                  <a:schemeClr val="accent1">
                    <a:lumMod val="40000"/>
                    <a:lumOff val="60000"/>
                  </a:schemeClr>
                </a:solidFill>
                <a:latin typeface="+mj-lt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AUTHOR’S DETAILS HERE.</a:t>
            </a:r>
            <a:br>
              <a:rPr lang="en-US" dirty="0"/>
            </a:br>
            <a:r>
              <a:rPr lang="en-US" dirty="0"/>
              <a:t>UPPERCASE, maximum 3 lines at 16pt, MINIMUM 14PT. </a:t>
            </a:r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640221388"/>
      </p:ext>
    </p:extLst>
  </p:cSld>
  <p:clrMapOvr>
    <a:masterClrMapping/>
  </p:clrMapOvr>
</p:sldLayout>
</file>

<file path=ppt/slideLayouts/slideLayout1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0_StandardCredential_Imag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>
                <a:solidFill>
                  <a:srgbClr val="FFFFFF">
                    <a:alpha val="50000"/>
                  </a:srgbClr>
                </a:solidFill>
              </a:rPr>
              <a:t>Copyright © 2016  Accenture. All rights reserved. Accenture Confidential Information    |</a:t>
            </a:r>
            <a:endParaRPr lang="en-AU" dirty="0">
              <a:solidFill>
                <a:srgbClr val="FFFFFF">
                  <a:alpha val="50000"/>
                </a:srgb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>
                <a:solidFill>
                  <a:srgbClr val="FFFFFF">
                    <a:alpha val="50000"/>
                  </a:srgb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srgbClr val="FFFFFF">
                  <a:alpha val="50000"/>
                </a:srgbClr>
              </a:solidFill>
            </a:endParaRPr>
          </a:p>
        </p:txBody>
      </p:sp>
      <p:sp>
        <p:nvSpPr>
          <p:cNvPr id="16" name="Text Placeholder 4"/>
          <p:cNvSpPr>
            <a:spLocks noGrp="1"/>
          </p:cNvSpPr>
          <p:nvPr>
            <p:ph type="body" sz="quarter" idx="30" hasCustomPrompt="1"/>
          </p:nvPr>
        </p:nvSpPr>
        <p:spPr>
          <a:xfrm>
            <a:off x="356540" y="6333965"/>
            <a:ext cx="1927479" cy="331611"/>
          </a:xfrm>
          <a:ln>
            <a:solidFill>
              <a:schemeClr val="bg1"/>
            </a:solidFill>
          </a:ln>
        </p:spPr>
        <p:txBody>
          <a:bodyPr wrap="none" lIns="144000" tIns="72000" rIns="144000" bIns="72000" anchor="ctr">
            <a:spAutoFit/>
          </a:bodyPr>
          <a:lstStyle>
            <a:lvl1pPr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6539" y="300893"/>
            <a:ext cx="4141618" cy="553870"/>
          </a:xfrm>
        </p:spPr>
        <p:txBody>
          <a:bodyPr anchor="b">
            <a:noAutofit/>
          </a:bodyPr>
          <a:lstStyle>
            <a:lvl1pPr algn="l" rtl="0" fontAlgn="base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defRPr lang="en-US" sz="1800" kern="1200" cap="all" baseline="0" dirty="0">
                <a:solidFill>
                  <a:srgbClr val="FFFFFF"/>
                </a:solidFill>
                <a:latin typeface="Arial" charset="0"/>
                <a:ea typeface="+mn-ea"/>
                <a:cs typeface="Arial" charset="0"/>
              </a:defRPr>
            </a:lvl1pPr>
          </a:lstStyle>
          <a:p>
            <a:r>
              <a:rPr lang="en-AU" dirty="0"/>
              <a:t>INSERT CLIENT NAME </a:t>
            </a:r>
            <a:br>
              <a:rPr lang="en-AU" dirty="0"/>
            </a:br>
            <a:r>
              <a:rPr lang="en-AU" dirty="0"/>
              <a:t>OR DESCRIPTION</a:t>
            </a:r>
            <a:endParaRPr lang="en-GB" dirty="0"/>
          </a:p>
        </p:txBody>
      </p:sp>
      <p:sp>
        <p:nvSpPr>
          <p:cNvPr id="18" name="Content Placeholder 14"/>
          <p:cNvSpPr>
            <a:spLocks noGrp="1"/>
          </p:cNvSpPr>
          <p:nvPr>
            <p:ph sz="quarter" idx="24" hasCustomPrompt="1"/>
          </p:nvPr>
        </p:nvSpPr>
        <p:spPr>
          <a:xfrm>
            <a:off x="356539" y="2780239"/>
            <a:ext cx="4141618" cy="812342"/>
          </a:xfrm>
        </p:spPr>
        <p:txBody>
          <a:bodyPr>
            <a:spAutoFit/>
          </a:bodyPr>
          <a:lstStyle>
            <a:lvl1pPr algn="l" rtl="0" fontAlgn="base">
              <a:lnSpc>
                <a:spcPct val="110000"/>
              </a:lnSpc>
              <a:spcBef>
                <a:spcPts val="1200"/>
              </a:spcBef>
              <a:spcAft>
                <a:spcPct val="0"/>
              </a:spcAft>
              <a:defRPr lang="en-US" sz="1600" kern="1200" dirty="0" smtClean="0">
                <a:solidFill>
                  <a:srgbClr val="FFFFFF"/>
                </a:solidFill>
                <a:latin typeface="Arial" charset="0"/>
                <a:ea typeface="+mn-ea"/>
                <a:cs typeface="Arial" charset="0"/>
              </a:defRPr>
            </a:lvl1pPr>
            <a:lvl2pPr algn="l" rtl="0" fontAlgn="base">
              <a:lnSpc>
                <a:spcPct val="110000"/>
              </a:lnSpc>
              <a:spcBef>
                <a:spcPts val="1200"/>
              </a:spcBef>
              <a:spcAft>
                <a:spcPct val="0"/>
              </a:spcAft>
              <a:defRPr lang="en-US" sz="1600" kern="1200" dirty="0" smtClean="0">
                <a:solidFill>
                  <a:srgbClr val="FFFFFF"/>
                </a:solidFill>
                <a:latin typeface="Arial" charset="0"/>
                <a:ea typeface="+mn-ea"/>
                <a:cs typeface="Arial" charset="0"/>
              </a:defRPr>
            </a:lvl2pPr>
            <a:lvl3pPr algn="l" rtl="0" fontAlgn="base">
              <a:lnSpc>
                <a:spcPct val="110000"/>
              </a:lnSpc>
              <a:spcBef>
                <a:spcPts val="1200"/>
              </a:spcBef>
              <a:spcAft>
                <a:spcPct val="0"/>
              </a:spcAft>
              <a:defRPr lang="en-US" sz="1600" kern="1200" dirty="0" smtClean="0">
                <a:solidFill>
                  <a:srgbClr val="FFFFFF"/>
                </a:solidFill>
                <a:latin typeface="Arial" charset="0"/>
                <a:ea typeface="+mn-ea"/>
                <a:cs typeface="Arial" charset="0"/>
              </a:defRPr>
            </a:lvl3pPr>
            <a:lvl4pPr algn="l" rtl="0" fontAlgn="base">
              <a:lnSpc>
                <a:spcPct val="110000"/>
              </a:lnSpc>
              <a:spcBef>
                <a:spcPts val="1200"/>
              </a:spcBef>
              <a:spcAft>
                <a:spcPct val="0"/>
              </a:spcAft>
              <a:defRPr lang="en-US" sz="1600" kern="1200" dirty="0" smtClean="0">
                <a:solidFill>
                  <a:srgbClr val="FFFFFF"/>
                </a:solidFill>
                <a:latin typeface="Arial" charset="0"/>
                <a:ea typeface="+mn-ea"/>
                <a:cs typeface="Arial" charset="0"/>
              </a:defRPr>
            </a:lvl4pPr>
            <a:lvl5pPr algn="l" rtl="0" fontAlgn="base">
              <a:lnSpc>
                <a:spcPct val="110000"/>
              </a:lnSpc>
              <a:spcBef>
                <a:spcPts val="1200"/>
              </a:spcBef>
              <a:spcAft>
                <a:spcPct val="0"/>
              </a:spcAft>
              <a:defRPr lang="en-US" sz="1600" kern="1200" dirty="0">
                <a:solidFill>
                  <a:srgbClr val="FFFFFF"/>
                </a:solidFill>
                <a:latin typeface="Arial" charset="0"/>
                <a:ea typeface="+mn-ea"/>
                <a:cs typeface="Arial" charset="0"/>
              </a:defRPr>
            </a:lvl5pPr>
          </a:lstStyle>
          <a:p>
            <a:pPr lvl="0"/>
            <a:r>
              <a:rPr lang="en-AU" dirty="0"/>
              <a:t>Insert short description of client challenge, solution provided, outcomes delivered, min 14pt font with paragraph spacing 1.1</a:t>
            </a:r>
          </a:p>
        </p:txBody>
      </p:sp>
      <p:sp>
        <p:nvSpPr>
          <p:cNvPr id="19" name="Title 1"/>
          <p:cNvSpPr>
            <a:spLocks noGrp="1"/>
          </p:cNvSpPr>
          <p:nvPr>
            <p:ph type="title" hasCustomPrompt="1"/>
          </p:nvPr>
        </p:nvSpPr>
        <p:spPr>
          <a:xfrm>
            <a:off x="356539" y="1299411"/>
            <a:ext cx="4141618" cy="1378520"/>
          </a:xfrm>
        </p:spPr>
        <p:txBody>
          <a:bodyPr tIns="0">
            <a:spAutoFit/>
          </a:bodyPr>
          <a:lstStyle>
            <a:lvl1pPr algn="l">
              <a:defRPr sz="2799"/>
            </a:lvl1pPr>
          </a:lstStyle>
          <a:p>
            <a:r>
              <a:rPr lang="en-US" dirty="0"/>
              <a:t>SHORT HEADLINE OF VALUE/SOLUTION DELIVERED AT 28PT, MAX 4 LINES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647847838"/>
      </p:ext>
    </p:extLst>
  </p:cSld>
  <p:clrMapOvr>
    <a:masterClrMapping/>
  </p:clrMapOvr>
</p:sldLayout>
</file>

<file path=ppt/slideLayouts/slideLayout1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1_DetailedCredential_Imag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>
                <a:solidFill>
                  <a:srgbClr val="FFFFFF">
                    <a:alpha val="50000"/>
                  </a:srgbClr>
                </a:solidFill>
              </a:rPr>
              <a:t>Copyright © 2016  Accenture. All rights reserved. Accenture Confidential Information    |</a:t>
            </a:r>
            <a:endParaRPr lang="en-AU" dirty="0">
              <a:solidFill>
                <a:srgbClr val="FFFFFF">
                  <a:alpha val="50000"/>
                </a:srgb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>
                <a:solidFill>
                  <a:srgbClr val="FFFFFF">
                    <a:alpha val="50000"/>
                  </a:srgb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srgbClr val="FFFFFF">
                  <a:alpha val="50000"/>
                </a:srgbClr>
              </a:solidFill>
            </a:endParaRPr>
          </a:p>
        </p:txBody>
      </p:sp>
      <p:sp>
        <p:nvSpPr>
          <p:cNvPr id="11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60144" y="2357455"/>
            <a:ext cx="2647033" cy="3599167"/>
          </a:xfrm>
        </p:spPr>
        <p:txBody>
          <a:bodyPr/>
          <a:lstStyle>
            <a:lvl1pPr>
              <a:lnSpc>
                <a:spcPct val="110000"/>
              </a:lnSpc>
              <a:defRPr sz="2000" baseline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AU" dirty="0"/>
              <a:t>Insert text maximum lines to the bottom of this text box, minimum 14pt font size with paragraph spacing 1.1</a:t>
            </a:r>
          </a:p>
          <a:p>
            <a:r>
              <a:rPr lang="en-AU" dirty="0" err="1"/>
              <a:t>Sequisit</a:t>
            </a:r>
            <a:r>
              <a:rPr lang="en-AU" dirty="0"/>
              <a:t> as </a:t>
            </a:r>
            <a:r>
              <a:rPr lang="en-AU" dirty="0" err="1"/>
              <a:t>quatem</a:t>
            </a:r>
            <a:r>
              <a:rPr lang="en-AU" dirty="0"/>
              <a:t> quam, </a:t>
            </a:r>
            <a:r>
              <a:rPr lang="en-AU" dirty="0" err="1"/>
              <a:t>expliamet</a:t>
            </a:r>
            <a:r>
              <a:rPr lang="en-AU" dirty="0"/>
              <a:t> </a:t>
            </a:r>
            <a:r>
              <a:rPr lang="en-AU" dirty="0" err="1"/>
              <a:t>porepud</a:t>
            </a:r>
            <a:r>
              <a:rPr lang="en-AU" dirty="0"/>
              <a:t> </a:t>
            </a:r>
            <a:r>
              <a:rPr lang="en-AU" dirty="0" err="1"/>
              <a:t>aestibuste</a:t>
            </a:r>
            <a:r>
              <a:rPr lang="en-AU" dirty="0"/>
              <a:t> </a:t>
            </a:r>
            <a:r>
              <a:rPr lang="en-AU" dirty="0" err="1"/>
              <a:t>cuptat</a:t>
            </a:r>
            <a:r>
              <a:rPr lang="en-AU" dirty="0"/>
              <a:t> </a:t>
            </a:r>
            <a:r>
              <a:rPr lang="en-AU" dirty="0" err="1"/>
              <a:t>ellaborit</a:t>
            </a:r>
            <a:r>
              <a:rPr lang="en-AU" dirty="0"/>
              <a:t> </a:t>
            </a:r>
            <a:r>
              <a:rPr lang="en-AU" dirty="0" err="1"/>
              <a:t>ut</a:t>
            </a:r>
            <a:r>
              <a:rPr lang="en-AU" dirty="0"/>
              <a:t> </a:t>
            </a:r>
            <a:r>
              <a:rPr lang="en-AU" dirty="0" err="1"/>
              <a:t>ut</a:t>
            </a:r>
            <a:r>
              <a:rPr lang="en-AU" dirty="0"/>
              <a:t> as </a:t>
            </a:r>
            <a:r>
              <a:rPr lang="en-AU" dirty="0" err="1"/>
              <a:t>dolo</a:t>
            </a:r>
            <a:r>
              <a:rPr lang="en-AU" dirty="0"/>
              <a:t> </a:t>
            </a:r>
            <a:r>
              <a:rPr lang="en-AU" dirty="0" err="1"/>
              <a:t>duci</a:t>
            </a:r>
            <a:r>
              <a:rPr lang="en-AU" dirty="0"/>
              <a:t> unto.</a:t>
            </a:r>
          </a:p>
        </p:txBody>
      </p:sp>
      <p:sp>
        <p:nvSpPr>
          <p:cNvPr id="12" name="Content Placeholder 7"/>
          <p:cNvSpPr>
            <a:spLocks noGrp="1"/>
          </p:cNvSpPr>
          <p:nvPr>
            <p:ph sz="quarter" idx="17" hasCustomPrompt="1"/>
          </p:nvPr>
        </p:nvSpPr>
        <p:spPr>
          <a:xfrm>
            <a:off x="6242442" y="2357455"/>
            <a:ext cx="2647033" cy="3599167"/>
          </a:xfrm>
        </p:spPr>
        <p:txBody>
          <a:bodyPr/>
          <a:lstStyle>
            <a:lvl1pPr>
              <a:lnSpc>
                <a:spcPct val="110000"/>
              </a:lnSpc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AU" dirty="0"/>
              <a:t>Insert text maximum lines to the bottom of this text box, minimum 14pt font size with paragraph spacing 1.1</a:t>
            </a:r>
          </a:p>
          <a:p>
            <a:r>
              <a:rPr lang="en-AU" dirty="0" err="1"/>
              <a:t>Sequisit</a:t>
            </a:r>
            <a:r>
              <a:rPr lang="en-AU" dirty="0"/>
              <a:t> as </a:t>
            </a:r>
            <a:r>
              <a:rPr lang="en-AU" dirty="0" err="1"/>
              <a:t>quatem</a:t>
            </a:r>
            <a:r>
              <a:rPr lang="en-AU" dirty="0"/>
              <a:t> quam, </a:t>
            </a:r>
            <a:r>
              <a:rPr lang="en-AU" dirty="0" err="1"/>
              <a:t>expliamet</a:t>
            </a:r>
            <a:r>
              <a:rPr lang="en-AU" dirty="0"/>
              <a:t> </a:t>
            </a:r>
            <a:r>
              <a:rPr lang="en-AU" dirty="0" err="1"/>
              <a:t>porepud</a:t>
            </a:r>
            <a:r>
              <a:rPr lang="en-AU" dirty="0"/>
              <a:t> </a:t>
            </a:r>
            <a:r>
              <a:rPr lang="en-AU" dirty="0" err="1"/>
              <a:t>aestibuste</a:t>
            </a:r>
            <a:r>
              <a:rPr lang="en-AU" dirty="0"/>
              <a:t> </a:t>
            </a:r>
            <a:r>
              <a:rPr lang="en-AU" dirty="0" err="1"/>
              <a:t>cuptat</a:t>
            </a:r>
            <a:r>
              <a:rPr lang="en-AU" dirty="0"/>
              <a:t> </a:t>
            </a:r>
            <a:r>
              <a:rPr lang="en-AU" dirty="0" err="1"/>
              <a:t>ellaborit</a:t>
            </a:r>
            <a:r>
              <a:rPr lang="en-AU" dirty="0"/>
              <a:t> </a:t>
            </a:r>
            <a:r>
              <a:rPr lang="en-AU" dirty="0" err="1"/>
              <a:t>ut</a:t>
            </a:r>
            <a:r>
              <a:rPr lang="en-AU" dirty="0"/>
              <a:t> </a:t>
            </a:r>
            <a:r>
              <a:rPr lang="en-AU" dirty="0" err="1"/>
              <a:t>ut</a:t>
            </a:r>
            <a:r>
              <a:rPr lang="en-AU" dirty="0"/>
              <a:t> as </a:t>
            </a:r>
            <a:r>
              <a:rPr lang="en-AU" dirty="0" err="1"/>
              <a:t>dolo</a:t>
            </a:r>
            <a:r>
              <a:rPr lang="en-AU" dirty="0"/>
              <a:t> </a:t>
            </a:r>
            <a:r>
              <a:rPr lang="en-AU" dirty="0" err="1"/>
              <a:t>duci</a:t>
            </a:r>
            <a:r>
              <a:rPr lang="en-AU" dirty="0"/>
              <a:t> unto.</a:t>
            </a:r>
          </a:p>
        </p:txBody>
      </p:sp>
      <p:sp>
        <p:nvSpPr>
          <p:cNvPr id="13" name="Content Placeholder 2"/>
          <p:cNvSpPr>
            <a:spLocks noGrp="1"/>
          </p:cNvSpPr>
          <p:nvPr>
            <p:ph sz="quarter" idx="18" hasCustomPrompt="1"/>
          </p:nvPr>
        </p:nvSpPr>
        <p:spPr>
          <a:xfrm>
            <a:off x="3301292" y="2357455"/>
            <a:ext cx="2647033" cy="3599167"/>
          </a:xfrm>
        </p:spPr>
        <p:txBody>
          <a:bodyPr/>
          <a:lstStyle>
            <a:lvl1pPr>
              <a:lnSpc>
                <a:spcPct val="110000"/>
              </a:lnSpc>
              <a:defRPr sz="20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defRPr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defRPr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</a:defRPr>
            </a:lvl5pPr>
          </a:lstStyle>
          <a:p>
            <a:r>
              <a:rPr lang="en-AU" dirty="0"/>
              <a:t>Insert text maximum lines to the bottom of this text box, minimum 14pt font size with paragraph spacing 1.1</a:t>
            </a:r>
          </a:p>
          <a:p>
            <a:r>
              <a:rPr lang="en-AU" dirty="0" err="1"/>
              <a:t>Sequisit</a:t>
            </a:r>
            <a:r>
              <a:rPr lang="en-AU" dirty="0"/>
              <a:t> as </a:t>
            </a:r>
            <a:r>
              <a:rPr lang="en-AU" dirty="0" err="1"/>
              <a:t>quatem</a:t>
            </a:r>
            <a:r>
              <a:rPr lang="en-AU" dirty="0"/>
              <a:t> quam, </a:t>
            </a:r>
            <a:r>
              <a:rPr lang="en-AU" dirty="0" err="1"/>
              <a:t>expliamet</a:t>
            </a:r>
            <a:r>
              <a:rPr lang="en-AU" dirty="0"/>
              <a:t> </a:t>
            </a:r>
            <a:r>
              <a:rPr lang="en-AU" dirty="0" err="1"/>
              <a:t>porepud</a:t>
            </a:r>
            <a:r>
              <a:rPr lang="en-AU" dirty="0"/>
              <a:t> </a:t>
            </a:r>
            <a:r>
              <a:rPr lang="en-AU" dirty="0" err="1"/>
              <a:t>aestibuste</a:t>
            </a:r>
            <a:r>
              <a:rPr lang="en-AU" dirty="0"/>
              <a:t> </a:t>
            </a:r>
            <a:r>
              <a:rPr lang="en-AU" dirty="0" err="1"/>
              <a:t>cuptat</a:t>
            </a:r>
            <a:r>
              <a:rPr lang="en-AU" dirty="0"/>
              <a:t> </a:t>
            </a:r>
            <a:r>
              <a:rPr lang="en-AU" dirty="0" err="1"/>
              <a:t>ellaborit</a:t>
            </a:r>
            <a:r>
              <a:rPr lang="en-AU" dirty="0"/>
              <a:t> </a:t>
            </a:r>
            <a:r>
              <a:rPr lang="en-AU" dirty="0" err="1"/>
              <a:t>ut</a:t>
            </a:r>
            <a:r>
              <a:rPr lang="en-AU" dirty="0"/>
              <a:t> </a:t>
            </a:r>
            <a:r>
              <a:rPr lang="en-AU" dirty="0" err="1"/>
              <a:t>ut</a:t>
            </a:r>
            <a:r>
              <a:rPr lang="en-AU" dirty="0"/>
              <a:t> as </a:t>
            </a:r>
            <a:r>
              <a:rPr lang="en-AU" dirty="0" err="1"/>
              <a:t>dolo</a:t>
            </a:r>
            <a:r>
              <a:rPr lang="en-AU" dirty="0"/>
              <a:t> </a:t>
            </a:r>
            <a:r>
              <a:rPr lang="en-AU" dirty="0" err="1"/>
              <a:t>duci</a:t>
            </a:r>
            <a:r>
              <a:rPr lang="en-AU" dirty="0"/>
              <a:t> unto.</a:t>
            </a:r>
          </a:p>
        </p:txBody>
      </p:sp>
      <p:sp>
        <p:nvSpPr>
          <p:cNvPr id="14" name="Content Placeholder 4"/>
          <p:cNvSpPr>
            <a:spLocks noGrp="1"/>
          </p:cNvSpPr>
          <p:nvPr>
            <p:ph sz="quarter" idx="19" hasCustomPrompt="1"/>
          </p:nvPr>
        </p:nvSpPr>
        <p:spPr>
          <a:xfrm>
            <a:off x="9183589" y="2357455"/>
            <a:ext cx="2647033" cy="3599167"/>
          </a:xfrm>
        </p:spPr>
        <p:txBody>
          <a:bodyPr/>
          <a:lstStyle>
            <a:lvl1pPr>
              <a:lnSpc>
                <a:spcPct val="110000"/>
              </a:lnSpc>
              <a:defRPr sz="20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defRPr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defRPr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</a:defRPr>
            </a:lvl5pPr>
          </a:lstStyle>
          <a:p>
            <a:r>
              <a:rPr lang="en-AU" dirty="0"/>
              <a:t>Insert text maximum lines to the bottom of this text box, minimum 14pt font size with paragraph spacing 1.1</a:t>
            </a:r>
          </a:p>
          <a:p>
            <a:r>
              <a:rPr lang="en-AU" dirty="0" err="1"/>
              <a:t>Sequisit</a:t>
            </a:r>
            <a:r>
              <a:rPr lang="en-AU" dirty="0"/>
              <a:t> as </a:t>
            </a:r>
            <a:r>
              <a:rPr lang="en-AU" dirty="0" err="1"/>
              <a:t>quatem</a:t>
            </a:r>
            <a:r>
              <a:rPr lang="en-AU" dirty="0"/>
              <a:t> quam, </a:t>
            </a:r>
            <a:r>
              <a:rPr lang="en-AU" dirty="0" err="1"/>
              <a:t>expliamet</a:t>
            </a:r>
            <a:r>
              <a:rPr lang="en-AU" dirty="0"/>
              <a:t> </a:t>
            </a:r>
            <a:r>
              <a:rPr lang="en-AU" dirty="0" err="1"/>
              <a:t>porepud</a:t>
            </a:r>
            <a:r>
              <a:rPr lang="en-AU" dirty="0"/>
              <a:t> </a:t>
            </a:r>
            <a:r>
              <a:rPr lang="en-AU" dirty="0" err="1"/>
              <a:t>aestibuste</a:t>
            </a:r>
            <a:r>
              <a:rPr lang="en-AU" dirty="0"/>
              <a:t> </a:t>
            </a:r>
            <a:r>
              <a:rPr lang="en-AU" dirty="0" err="1"/>
              <a:t>cuptat</a:t>
            </a:r>
            <a:r>
              <a:rPr lang="en-AU" dirty="0"/>
              <a:t> </a:t>
            </a:r>
            <a:r>
              <a:rPr lang="en-AU" dirty="0" err="1"/>
              <a:t>ellaborit</a:t>
            </a:r>
            <a:r>
              <a:rPr lang="en-AU" dirty="0"/>
              <a:t> </a:t>
            </a:r>
            <a:r>
              <a:rPr lang="en-AU" dirty="0" err="1"/>
              <a:t>ut</a:t>
            </a:r>
            <a:r>
              <a:rPr lang="en-AU" dirty="0"/>
              <a:t> </a:t>
            </a:r>
            <a:r>
              <a:rPr lang="en-AU" dirty="0" err="1"/>
              <a:t>ut</a:t>
            </a:r>
            <a:r>
              <a:rPr lang="en-AU" dirty="0"/>
              <a:t> as </a:t>
            </a:r>
            <a:r>
              <a:rPr lang="en-AU" dirty="0" err="1"/>
              <a:t>dolo</a:t>
            </a:r>
            <a:r>
              <a:rPr lang="en-AU" dirty="0"/>
              <a:t> </a:t>
            </a:r>
            <a:r>
              <a:rPr lang="en-AU" dirty="0" err="1"/>
              <a:t>duci</a:t>
            </a:r>
            <a:r>
              <a:rPr lang="en-AU" dirty="0"/>
              <a:t> unto.</a:t>
            </a:r>
          </a:p>
        </p:txBody>
      </p:sp>
      <p:sp>
        <p:nvSpPr>
          <p:cNvPr id="15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6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2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7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39" y="1687576"/>
            <a:ext cx="2647034" cy="498483"/>
          </a:xfrm>
        </p:spPr>
        <p:txBody>
          <a:bodyPr wrap="square" anchor="ctr">
            <a:spAutoFit/>
          </a:bodyPr>
          <a:lstStyle>
            <a:lvl1pPr algn="l">
              <a:lnSpc>
                <a:spcPct val="90000"/>
              </a:lnSpc>
              <a:spcBef>
                <a:spcPts val="0"/>
              </a:spcBef>
              <a:defRPr sz="1800" b="1" cap="all" baseline="0">
                <a:solidFill>
                  <a:schemeClr val="bg1"/>
                </a:solidFill>
                <a:latin typeface="+mj-lt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HEADING AT 18PT </a:t>
            </a:r>
            <a:br>
              <a:rPr lang="en-US" dirty="0"/>
            </a:br>
            <a:r>
              <a:rPr lang="en-US" dirty="0"/>
              <a:t>MIN 16PT MAX 2 LINES</a:t>
            </a:r>
          </a:p>
        </p:txBody>
      </p:sp>
      <p:sp>
        <p:nvSpPr>
          <p:cNvPr id="19" name="Text Placeholder 5"/>
          <p:cNvSpPr>
            <a:spLocks noGrp="1"/>
          </p:cNvSpPr>
          <p:nvPr>
            <p:ph type="body" sz="quarter" idx="39" hasCustomPrompt="1"/>
          </p:nvPr>
        </p:nvSpPr>
        <p:spPr>
          <a:xfrm>
            <a:off x="3301291" y="1687576"/>
            <a:ext cx="2647034" cy="498483"/>
          </a:xfrm>
        </p:spPr>
        <p:txBody>
          <a:bodyPr wrap="square" anchor="ctr">
            <a:spAutoFit/>
          </a:bodyPr>
          <a:lstStyle>
            <a:lvl1pPr algn="l">
              <a:lnSpc>
                <a:spcPct val="90000"/>
              </a:lnSpc>
              <a:spcBef>
                <a:spcPts val="0"/>
              </a:spcBef>
              <a:defRPr sz="1800" b="1" cap="all" baseline="0">
                <a:solidFill>
                  <a:schemeClr val="bg1"/>
                </a:solidFill>
                <a:latin typeface="+mj-lt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HEADING AT 18PT </a:t>
            </a:r>
            <a:br>
              <a:rPr lang="en-US" dirty="0"/>
            </a:br>
            <a:r>
              <a:rPr lang="en-US" dirty="0"/>
              <a:t>MIN 16PT MAX 2 LINES</a:t>
            </a:r>
          </a:p>
        </p:txBody>
      </p:sp>
      <p:sp>
        <p:nvSpPr>
          <p:cNvPr id="20" name="Text Placeholder 5"/>
          <p:cNvSpPr>
            <a:spLocks noGrp="1"/>
          </p:cNvSpPr>
          <p:nvPr>
            <p:ph type="body" sz="quarter" idx="40" hasCustomPrompt="1"/>
          </p:nvPr>
        </p:nvSpPr>
        <p:spPr>
          <a:xfrm>
            <a:off x="6242440" y="1687576"/>
            <a:ext cx="2647034" cy="498483"/>
          </a:xfrm>
        </p:spPr>
        <p:txBody>
          <a:bodyPr wrap="square" anchor="ctr">
            <a:spAutoFit/>
          </a:bodyPr>
          <a:lstStyle>
            <a:lvl1pPr algn="l">
              <a:lnSpc>
                <a:spcPct val="90000"/>
              </a:lnSpc>
              <a:spcBef>
                <a:spcPts val="0"/>
              </a:spcBef>
              <a:defRPr sz="1800" b="1" cap="all" baseline="0">
                <a:solidFill>
                  <a:schemeClr val="bg1"/>
                </a:solidFill>
                <a:latin typeface="+mj-lt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HEADING AT 18PT </a:t>
            </a:r>
            <a:br>
              <a:rPr lang="en-US" dirty="0"/>
            </a:br>
            <a:r>
              <a:rPr lang="en-US" dirty="0"/>
              <a:t>MIN 16PT MAX 2 LINES</a:t>
            </a:r>
          </a:p>
        </p:txBody>
      </p:sp>
      <p:sp>
        <p:nvSpPr>
          <p:cNvPr id="21" name="Text Placeholder 5"/>
          <p:cNvSpPr>
            <a:spLocks noGrp="1"/>
          </p:cNvSpPr>
          <p:nvPr>
            <p:ph type="body" sz="quarter" idx="41" hasCustomPrompt="1"/>
          </p:nvPr>
        </p:nvSpPr>
        <p:spPr>
          <a:xfrm>
            <a:off x="9183588" y="1687576"/>
            <a:ext cx="2647034" cy="498483"/>
          </a:xfrm>
        </p:spPr>
        <p:txBody>
          <a:bodyPr wrap="square" anchor="ctr">
            <a:spAutoFit/>
          </a:bodyPr>
          <a:lstStyle>
            <a:lvl1pPr algn="l">
              <a:lnSpc>
                <a:spcPct val="90000"/>
              </a:lnSpc>
              <a:spcBef>
                <a:spcPts val="0"/>
              </a:spcBef>
              <a:defRPr sz="1800" b="1" cap="all" baseline="0">
                <a:solidFill>
                  <a:schemeClr val="bg1"/>
                </a:solidFill>
                <a:latin typeface="+mj-lt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HEADING AT 18PT </a:t>
            </a:r>
            <a:br>
              <a:rPr lang="en-US" dirty="0"/>
            </a:br>
            <a:r>
              <a:rPr lang="en-US" dirty="0"/>
              <a:t>MIN 16PT MAX 2 LINES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0" hasCustomPrompt="1"/>
          </p:nvPr>
        </p:nvSpPr>
        <p:spPr>
          <a:xfrm>
            <a:off x="360141" y="6333965"/>
            <a:ext cx="1927479" cy="331611"/>
          </a:xfrm>
          <a:ln>
            <a:solidFill>
              <a:schemeClr val="bg1"/>
            </a:solidFill>
          </a:ln>
        </p:spPr>
        <p:txBody>
          <a:bodyPr wrap="none" lIns="144000" tIns="72000" rIns="144000" bIns="72000" anchor="ctr">
            <a:spAutoFit/>
          </a:bodyPr>
          <a:lstStyle>
            <a:lvl1pPr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47676591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AI Slide Design Pack"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2026411" y="3325224"/>
            <a:ext cx="8139179" cy="747724"/>
          </a:xfrm>
          <a:prstGeom prst="rect">
            <a:avLst/>
          </a:prstGeom>
        </p:spPr>
        <p:txBody>
          <a:bodyPr wrap="square" lIns="0" tIns="0" anchor="b" anchorCtr="0">
            <a:spAutoFit/>
          </a:bodyPr>
          <a:lstStyle>
            <a:lvl1pPr algn="ctr">
              <a:lnSpc>
                <a:spcPct val="90000"/>
              </a:lnSpc>
              <a:defRPr sz="5399" b="1" cap="all" spc="0" baseline="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AI SLIDE DESIGN PACK</a:t>
            </a:r>
            <a:endParaRPr lang="en-GB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2026411" y="4116313"/>
            <a:ext cx="8139179" cy="304628"/>
          </a:xfrm>
        </p:spPr>
        <p:txBody>
          <a:bodyPr>
            <a:spAutoFit/>
          </a:bodyPr>
          <a:lstStyle>
            <a:lvl1pPr algn="ctr">
              <a:defRPr sz="1800" b="1" cap="all" baseline="0">
                <a:solidFill>
                  <a:sysClr val="windowText" lastClr="000000">
                    <a:alpha val="35000"/>
                  </a:sysClr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VERSION 1.0</a:t>
            </a:r>
          </a:p>
        </p:txBody>
      </p:sp>
      <p:grpSp>
        <p:nvGrpSpPr>
          <p:cNvPr id="6" name="Group 5"/>
          <p:cNvGrpSpPr/>
          <p:nvPr userDrawn="1"/>
        </p:nvGrpSpPr>
        <p:grpSpPr>
          <a:xfrm>
            <a:off x="4016355" y="2148492"/>
            <a:ext cx="882344" cy="881796"/>
            <a:chOff x="4014786" y="2148990"/>
            <a:chExt cx="881999" cy="882000"/>
          </a:xfrm>
        </p:grpSpPr>
        <p:sp>
          <p:nvSpPr>
            <p:cNvPr id="118" name="Oval 117"/>
            <p:cNvSpPr>
              <a:spLocks noChangeArrowheads="1"/>
            </p:cNvSpPr>
            <p:nvPr userDrawn="1"/>
          </p:nvSpPr>
          <p:spPr bwMode="auto">
            <a:xfrm>
              <a:off x="4014786" y="2148990"/>
              <a:ext cx="881999" cy="882000"/>
            </a:xfrm>
            <a:prstGeom prst="ellipse">
              <a:avLst/>
            </a:prstGeom>
            <a:noFill/>
            <a:ln w="57150" cap="rnd">
              <a:solidFill>
                <a:schemeClr val="accent2"/>
              </a:solidFill>
              <a:prstDash val="solid"/>
              <a:miter lim="800000"/>
              <a:headEnd type="none" w="sm" len="sm"/>
              <a:tailEnd type="none"/>
            </a:ln>
          </p:spPr>
          <p:txBody>
            <a:bodyPr vert="horz" wrap="square" lIns="91432" tIns="45717" rIns="91432" bIns="45717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80000"/>
                </a:lnSpc>
              </a:pPr>
              <a:r>
                <a:rPr lang="en-AU" sz="1800" dirty="0">
                  <a:solidFill>
                    <a:schemeClr val="bg1"/>
                  </a:solidFill>
                  <a:latin typeface="+mn-lt"/>
                  <a:cs typeface="Gotham Medium" pitchFamily="2" charset="0"/>
                </a:rPr>
                <a:t>  </a:t>
              </a:r>
            </a:p>
          </p:txBody>
        </p:sp>
        <p:pic>
          <p:nvPicPr>
            <p:cNvPr id="123" name="Picture 7"/>
            <p:cNvPicPr>
              <a:picLocks noChangeAspect="1" noChangeArrowheads="1"/>
            </p:cNvPicPr>
            <p:nvPr userDrawn="1"/>
          </p:nvPicPr>
          <p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200129" y="2334334"/>
              <a:ext cx="511313" cy="51131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grpSp>
        <p:nvGrpSpPr>
          <p:cNvPr id="5" name="Group 4"/>
          <p:cNvGrpSpPr/>
          <p:nvPr userDrawn="1"/>
        </p:nvGrpSpPr>
        <p:grpSpPr>
          <a:xfrm>
            <a:off x="2924039" y="2148492"/>
            <a:ext cx="882344" cy="881796"/>
            <a:chOff x="2922897" y="2148990"/>
            <a:chExt cx="881999" cy="882000"/>
          </a:xfrm>
        </p:grpSpPr>
        <p:sp>
          <p:nvSpPr>
            <p:cNvPr id="117" name="Oval 116"/>
            <p:cNvSpPr>
              <a:spLocks noChangeArrowheads="1"/>
            </p:cNvSpPr>
            <p:nvPr userDrawn="1"/>
          </p:nvSpPr>
          <p:spPr bwMode="auto">
            <a:xfrm>
              <a:off x="2922897" y="2148990"/>
              <a:ext cx="881999" cy="882000"/>
            </a:xfrm>
            <a:prstGeom prst="ellipse">
              <a:avLst/>
            </a:prstGeom>
            <a:noFill/>
            <a:ln w="57150" cap="rnd">
              <a:solidFill>
                <a:schemeClr val="tx1">
                  <a:alpha val="35000"/>
                </a:schemeClr>
              </a:solidFill>
              <a:prstDash val="solid"/>
              <a:miter lim="800000"/>
              <a:headEnd type="none" w="sm" len="sm"/>
              <a:tailEnd type="none"/>
            </a:ln>
          </p:spPr>
          <p:txBody>
            <a:bodyPr vert="horz" wrap="square" lIns="91432" tIns="45717" rIns="91432" bIns="45717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80000"/>
                </a:lnSpc>
              </a:pPr>
              <a:r>
                <a:rPr lang="en-AU" sz="1800" dirty="0">
                  <a:solidFill>
                    <a:schemeClr val="bg1"/>
                  </a:solidFill>
                  <a:latin typeface="+mn-lt"/>
                  <a:cs typeface="Gotham Medium" pitchFamily="2" charset="0"/>
                </a:rPr>
                <a:t>  </a:t>
              </a:r>
            </a:p>
          </p:txBody>
        </p:sp>
        <p:pic>
          <p:nvPicPr>
            <p:cNvPr id="124" name="Picture 2"/>
            <p:cNvPicPr>
              <a:picLocks noChangeAspect="1" noChangeArrowheads="1"/>
            </p:cNvPicPr>
            <p:nvPr userDrawn="1"/>
          </p:nvPicPr>
          <p:blipFill>
            <a:blip r:embed="rId3" cstate="screen">
              <a:alphaModFix amt="35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108240" y="2334334"/>
              <a:ext cx="511313" cy="51131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grpSp>
        <p:nvGrpSpPr>
          <p:cNvPr id="7" name="Group 6"/>
          <p:cNvGrpSpPr/>
          <p:nvPr userDrawn="1"/>
        </p:nvGrpSpPr>
        <p:grpSpPr>
          <a:xfrm>
            <a:off x="5108671" y="2148492"/>
            <a:ext cx="882344" cy="881796"/>
            <a:chOff x="5106675" y="2148990"/>
            <a:chExt cx="881999" cy="882000"/>
          </a:xfrm>
        </p:grpSpPr>
        <p:sp>
          <p:nvSpPr>
            <p:cNvPr id="119" name="Oval 118"/>
            <p:cNvSpPr>
              <a:spLocks noChangeArrowheads="1"/>
            </p:cNvSpPr>
            <p:nvPr userDrawn="1"/>
          </p:nvSpPr>
          <p:spPr bwMode="auto">
            <a:xfrm>
              <a:off x="5106675" y="2148990"/>
              <a:ext cx="881999" cy="882000"/>
            </a:xfrm>
            <a:prstGeom prst="ellipse">
              <a:avLst/>
            </a:prstGeom>
            <a:noFill/>
            <a:ln w="57150" cap="rnd">
              <a:solidFill>
                <a:schemeClr val="tx1">
                  <a:alpha val="35000"/>
                </a:schemeClr>
              </a:solidFill>
              <a:prstDash val="solid"/>
              <a:miter lim="800000"/>
              <a:headEnd type="none" w="sm" len="sm"/>
              <a:tailEnd type="none"/>
            </a:ln>
          </p:spPr>
          <p:txBody>
            <a:bodyPr vert="horz" wrap="square" lIns="91432" tIns="45717" rIns="91432" bIns="45717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80000"/>
                </a:lnSpc>
              </a:pPr>
              <a:r>
                <a:rPr lang="en-AU" sz="1800" dirty="0">
                  <a:solidFill>
                    <a:schemeClr val="bg1"/>
                  </a:solidFill>
                  <a:latin typeface="+mn-lt"/>
                  <a:cs typeface="Gotham Medium" pitchFamily="2" charset="0"/>
                </a:rPr>
                <a:t>  </a:t>
              </a:r>
            </a:p>
          </p:txBody>
        </p:sp>
        <p:pic>
          <p:nvPicPr>
            <p:cNvPr id="125" name="Picture 124"/>
            <p:cNvPicPr>
              <a:picLocks noChangeAspect="1" noChangeArrowheads="1"/>
            </p:cNvPicPr>
            <p:nvPr userDrawn="1"/>
          </p:nvPicPr>
          <p:blipFill>
            <a:blip r:embed="rId4" cstate="screen">
              <a:alphaModFix amt="35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289487" y="2334334"/>
              <a:ext cx="516375" cy="51131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grpSp>
        <p:nvGrpSpPr>
          <p:cNvPr id="8" name="Group 7"/>
          <p:cNvGrpSpPr/>
          <p:nvPr userDrawn="1"/>
        </p:nvGrpSpPr>
        <p:grpSpPr>
          <a:xfrm>
            <a:off x="6200986" y="2148492"/>
            <a:ext cx="882344" cy="881796"/>
            <a:chOff x="6198564" y="2148990"/>
            <a:chExt cx="881999" cy="882000"/>
          </a:xfrm>
        </p:grpSpPr>
        <p:sp>
          <p:nvSpPr>
            <p:cNvPr id="120" name="Oval 119"/>
            <p:cNvSpPr>
              <a:spLocks noChangeArrowheads="1"/>
            </p:cNvSpPr>
            <p:nvPr userDrawn="1"/>
          </p:nvSpPr>
          <p:spPr bwMode="auto">
            <a:xfrm>
              <a:off x="6198564" y="2148990"/>
              <a:ext cx="881999" cy="882000"/>
            </a:xfrm>
            <a:prstGeom prst="ellipse">
              <a:avLst/>
            </a:prstGeom>
            <a:noFill/>
            <a:ln w="57150" cap="rnd">
              <a:solidFill>
                <a:schemeClr val="tx1">
                  <a:alpha val="35000"/>
                </a:schemeClr>
              </a:solidFill>
              <a:prstDash val="solid"/>
              <a:miter lim="800000"/>
              <a:headEnd type="none" w="sm" len="sm"/>
              <a:tailEnd type="none"/>
            </a:ln>
          </p:spPr>
          <p:txBody>
            <a:bodyPr vert="horz" wrap="square" lIns="91432" tIns="45717" rIns="91432" bIns="45717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80000"/>
                </a:lnSpc>
              </a:pPr>
              <a:r>
                <a:rPr lang="en-AU" sz="1800" dirty="0">
                  <a:solidFill>
                    <a:schemeClr val="bg1"/>
                  </a:solidFill>
                  <a:latin typeface="+mn-lt"/>
                  <a:cs typeface="Gotham Medium" pitchFamily="2" charset="0"/>
                </a:rPr>
                <a:t>  </a:t>
              </a:r>
            </a:p>
          </p:txBody>
        </p:sp>
        <p:pic>
          <p:nvPicPr>
            <p:cNvPr id="126" name="Picture 125"/>
            <p:cNvPicPr>
              <a:picLocks noChangeAspect="1" noChangeArrowheads="1"/>
            </p:cNvPicPr>
            <p:nvPr userDrawn="1"/>
          </p:nvPicPr>
          <p:blipFill>
            <a:blip r:embed="rId5" cstate="screen">
              <a:alphaModFix amt="35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383907" y="2334334"/>
              <a:ext cx="511313" cy="51131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grpSp>
        <p:nvGrpSpPr>
          <p:cNvPr id="9" name="Group 8"/>
          <p:cNvGrpSpPr/>
          <p:nvPr userDrawn="1"/>
        </p:nvGrpSpPr>
        <p:grpSpPr>
          <a:xfrm>
            <a:off x="7293302" y="2148492"/>
            <a:ext cx="882344" cy="881796"/>
            <a:chOff x="7290453" y="2148990"/>
            <a:chExt cx="881999" cy="882000"/>
          </a:xfrm>
        </p:grpSpPr>
        <p:sp>
          <p:nvSpPr>
            <p:cNvPr id="121" name="Oval 120"/>
            <p:cNvSpPr>
              <a:spLocks noChangeArrowheads="1"/>
            </p:cNvSpPr>
            <p:nvPr userDrawn="1"/>
          </p:nvSpPr>
          <p:spPr bwMode="auto">
            <a:xfrm>
              <a:off x="7290453" y="2148990"/>
              <a:ext cx="881999" cy="882000"/>
            </a:xfrm>
            <a:prstGeom prst="ellipse">
              <a:avLst/>
            </a:prstGeom>
            <a:noFill/>
            <a:ln w="57150" cap="rnd">
              <a:solidFill>
                <a:schemeClr val="tx1">
                  <a:alpha val="35000"/>
                </a:schemeClr>
              </a:solidFill>
              <a:prstDash val="solid"/>
              <a:miter lim="800000"/>
              <a:headEnd type="none" w="sm" len="sm"/>
              <a:tailEnd type="none"/>
            </a:ln>
          </p:spPr>
          <p:txBody>
            <a:bodyPr vert="horz" wrap="square" lIns="91432" tIns="45717" rIns="91432" bIns="45717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80000"/>
                </a:lnSpc>
              </a:pPr>
              <a:r>
                <a:rPr lang="en-AU" sz="1800" dirty="0">
                  <a:solidFill>
                    <a:schemeClr val="bg1"/>
                  </a:solidFill>
                  <a:latin typeface="+mn-lt"/>
                  <a:cs typeface="Gotham Medium" pitchFamily="2" charset="0"/>
                </a:rPr>
                <a:t>  </a:t>
              </a:r>
            </a:p>
          </p:txBody>
        </p:sp>
        <p:pic>
          <p:nvPicPr>
            <p:cNvPr id="127" name="Picture 126"/>
            <p:cNvPicPr>
              <a:picLocks noChangeAspect="1" noChangeArrowheads="1"/>
            </p:cNvPicPr>
            <p:nvPr userDrawn="1"/>
          </p:nvPicPr>
          <p:blipFill>
            <a:blip r:embed="rId6" cstate="screen">
              <a:alphaModFix amt="35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475796" y="2334334"/>
              <a:ext cx="511313" cy="51131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grpSp>
        <p:nvGrpSpPr>
          <p:cNvPr id="3" name="Group 2"/>
          <p:cNvGrpSpPr/>
          <p:nvPr userDrawn="1"/>
        </p:nvGrpSpPr>
        <p:grpSpPr>
          <a:xfrm>
            <a:off x="8385619" y="2148492"/>
            <a:ext cx="882344" cy="881796"/>
            <a:chOff x="8382343" y="2148990"/>
            <a:chExt cx="881999" cy="882000"/>
          </a:xfrm>
        </p:grpSpPr>
        <p:sp>
          <p:nvSpPr>
            <p:cNvPr id="122" name="Oval 121"/>
            <p:cNvSpPr>
              <a:spLocks noChangeArrowheads="1"/>
            </p:cNvSpPr>
            <p:nvPr userDrawn="1"/>
          </p:nvSpPr>
          <p:spPr bwMode="auto">
            <a:xfrm>
              <a:off x="8382343" y="2148990"/>
              <a:ext cx="881999" cy="882000"/>
            </a:xfrm>
            <a:prstGeom prst="ellipse">
              <a:avLst/>
            </a:prstGeom>
            <a:noFill/>
            <a:ln w="57150" cap="rnd">
              <a:solidFill>
                <a:schemeClr val="tx1">
                  <a:alpha val="35000"/>
                </a:schemeClr>
              </a:solidFill>
              <a:prstDash val="solid"/>
              <a:miter lim="800000"/>
              <a:headEnd type="none" w="sm" len="sm"/>
              <a:tailEnd type="none"/>
            </a:ln>
          </p:spPr>
          <p:txBody>
            <a:bodyPr vert="horz" wrap="square" lIns="91432" tIns="45717" rIns="91432" bIns="45717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80000"/>
                </a:lnSpc>
              </a:pPr>
              <a:r>
                <a:rPr lang="en-AU" sz="1800" dirty="0">
                  <a:solidFill>
                    <a:schemeClr val="bg1"/>
                  </a:solidFill>
                  <a:latin typeface="+mn-lt"/>
                  <a:cs typeface="Gotham Medium" pitchFamily="2" charset="0"/>
                </a:rPr>
                <a:t>  </a:t>
              </a:r>
            </a:p>
          </p:txBody>
        </p:sp>
        <p:pic>
          <p:nvPicPr>
            <p:cNvPr id="128" name="Picture 127"/>
            <p:cNvPicPr>
              <a:picLocks noChangeAspect="1" noChangeArrowheads="1"/>
            </p:cNvPicPr>
            <p:nvPr userDrawn="1"/>
          </p:nvPicPr>
          <p:blipFill>
            <a:blip r:embed="rId7" cstate="screen">
              <a:alphaModFix amt="35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624836" y="2334334"/>
              <a:ext cx="511313" cy="51131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sp>
        <p:nvSpPr>
          <p:cNvPr id="129" name="Text Placeholder 2"/>
          <p:cNvSpPr txBox="1">
            <a:spLocks/>
          </p:cNvSpPr>
          <p:nvPr userDrawn="1"/>
        </p:nvSpPr>
        <p:spPr>
          <a:xfrm>
            <a:off x="2909632" y="1738224"/>
            <a:ext cx="911156" cy="33847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0" indent="0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None/>
              <a:defRPr sz="2800" kern="1200" cap="all" baseline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  <a:lvl2pPr marL="179374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•"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2pPr>
            <a:lvl3pPr marL="358745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‒"/>
              <a:tabLst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3pPr>
            <a:lvl4pPr marL="538118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•"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4pPr>
            <a:lvl5pPr marL="717490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‒"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5pPr>
            <a:lvl6pPr marL="3351933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1376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0819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0261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en-US" sz="1100" b="0" cap="none" dirty="0">
                <a:solidFill>
                  <a:schemeClr val="tx1">
                    <a:alpha val="35000"/>
                  </a:schemeClr>
                </a:solidFill>
              </a:rPr>
              <a:t>MASTER TEMPLATE</a:t>
            </a:r>
          </a:p>
        </p:txBody>
      </p:sp>
      <p:sp>
        <p:nvSpPr>
          <p:cNvPr id="130" name="Text Placeholder 2"/>
          <p:cNvSpPr txBox="1">
            <a:spLocks/>
          </p:cNvSpPr>
          <p:nvPr userDrawn="1"/>
        </p:nvSpPr>
        <p:spPr>
          <a:xfrm>
            <a:off x="5094264" y="1738224"/>
            <a:ext cx="911156" cy="33847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0" indent="0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None/>
              <a:defRPr sz="2800" kern="1200" cap="all" baseline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  <a:lvl2pPr marL="179374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•"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2pPr>
            <a:lvl3pPr marL="358745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‒"/>
              <a:tabLst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3pPr>
            <a:lvl4pPr marL="538118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•"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4pPr>
            <a:lvl5pPr marL="717490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‒"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5pPr>
            <a:lvl6pPr marL="3351933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1376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0819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0261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en-US" sz="1100" b="0" cap="none" dirty="0">
                <a:solidFill>
                  <a:schemeClr val="tx1">
                    <a:alpha val="35000"/>
                  </a:schemeClr>
                </a:solidFill>
              </a:rPr>
              <a:t>ICON LIBRARY</a:t>
            </a:r>
          </a:p>
        </p:txBody>
      </p:sp>
      <p:sp>
        <p:nvSpPr>
          <p:cNvPr id="131" name="Text Placeholder 2"/>
          <p:cNvSpPr txBox="1">
            <a:spLocks/>
          </p:cNvSpPr>
          <p:nvPr userDrawn="1"/>
        </p:nvSpPr>
        <p:spPr>
          <a:xfrm>
            <a:off x="6186579" y="1738224"/>
            <a:ext cx="911156" cy="33847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0" indent="0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None/>
              <a:defRPr sz="2800" kern="1200" cap="all" baseline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  <a:lvl2pPr marL="179374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•"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2pPr>
            <a:lvl3pPr marL="358745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‒"/>
              <a:tabLst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3pPr>
            <a:lvl4pPr marL="538118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•"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4pPr>
            <a:lvl5pPr marL="717490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‒"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5pPr>
            <a:lvl6pPr marL="3351933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1376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0819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0261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en-US" sz="1100" b="0" cap="none" dirty="0">
                <a:solidFill>
                  <a:schemeClr val="tx1">
                    <a:alpha val="35000"/>
                  </a:schemeClr>
                </a:solidFill>
              </a:rPr>
              <a:t>IMAGE LIBRARY</a:t>
            </a:r>
          </a:p>
        </p:txBody>
      </p:sp>
      <p:sp>
        <p:nvSpPr>
          <p:cNvPr id="132" name="Text Placeholder 2"/>
          <p:cNvSpPr txBox="1">
            <a:spLocks/>
          </p:cNvSpPr>
          <p:nvPr userDrawn="1"/>
        </p:nvSpPr>
        <p:spPr>
          <a:xfrm>
            <a:off x="7278895" y="1738224"/>
            <a:ext cx="911156" cy="33847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0" indent="0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None/>
              <a:defRPr sz="2800" kern="1200" cap="all" baseline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  <a:lvl2pPr marL="179374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•"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2pPr>
            <a:lvl3pPr marL="358745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‒"/>
              <a:tabLst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3pPr>
            <a:lvl4pPr marL="538118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•"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4pPr>
            <a:lvl5pPr marL="717490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‒"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5pPr>
            <a:lvl6pPr marL="3351933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1376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0819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0261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en-US" sz="1100" b="0" cap="none" dirty="0">
                <a:solidFill>
                  <a:schemeClr val="tx1">
                    <a:alpha val="35000"/>
                  </a:schemeClr>
                </a:solidFill>
              </a:rPr>
              <a:t>CREDENTIAL LIBRARY</a:t>
            </a:r>
          </a:p>
        </p:txBody>
      </p:sp>
      <p:sp>
        <p:nvSpPr>
          <p:cNvPr id="133" name="Text Placeholder 2"/>
          <p:cNvSpPr txBox="1">
            <a:spLocks/>
          </p:cNvSpPr>
          <p:nvPr userDrawn="1"/>
        </p:nvSpPr>
        <p:spPr>
          <a:xfrm>
            <a:off x="8371212" y="1738224"/>
            <a:ext cx="911156" cy="33847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0" indent="0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None/>
              <a:defRPr sz="2800" kern="1200" cap="all" baseline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  <a:lvl2pPr marL="179374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•"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2pPr>
            <a:lvl3pPr marL="358745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‒"/>
              <a:tabLst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3pPr>
            <a:lvl4pPr marL="538118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•"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4pPr>
            <a:lvl5pPr marL="717490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‒"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5pPr>
            <a:lvl6pPr marL="3351933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1376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0819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0261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en-US" sz="1100" b="0" cap="none" dirty="0">
                <a:solidFill>
                  <a:schemeClr val="tx1">
                    <a:alpha val="35000"/>
                  </a:schemeClr>
                </a:solidFill>
              </a:rPr>
              <a:t>STYLE GUIDE</a:t>
            </a:r>
          </a:p>
        </p:txBody>
      </p:sp>
      <p:pic>
        <p:nvPicPr>
          <p:cNvPr id="28" name="Picture 2" descr="\\Dloaudata01\dlohq\StudioJobs\Clients\Presentations\Accenture\Ellen C Marks - 15-4605 - Accenture Interactive template design Ph 1\Working Files\Illustrator\Acc Wordmark\Acc Interactive RGB White_48px_H.png"/>
          <p:cNvPicPr>
            <a:picLocks noChangeAspect="1" noChangeArrowheads="1"/>
          </p:cNvPicPr>
          <p:nvPr userDrawn="1"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26463" y="6044912"/>
            <a:ext cx="3470043" cy="6332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8804025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a_Cover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"/>
            <a:ext cx="12192000" cy="6857162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2314527" y="2165078"/>
            <a:ext cx="7562953" cy="1514261"/>
          </a:xfrm>
          <a:prstGeom prst="rect">
            <a:avLst/>
          </a:prstGeom>
        </p:spPr>
        <p:txBody>
          <a:bodyPr wrap="square" lIns="0" tIns="0" anchor="b" anchorCtr="0">
            <a:spAutoFit/>
          </a:bodyPr>
          <a:lstStyle>
            <a:lvl1pPr algn="ctr">
              <a:lnSpc>
                <a:spcPct val="90000"/>
              </a:lnSpc>
              <a:defRPr sz="5399" b="1" cap="all" spc="0" baseline="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title 54pt MIN 48PT</a:t>
            </a:r>
            <a:br>
              <a:rPr lang="en-US" dirty="0"/>
            </a:br>
            <a:r>
              <a:rPr lang="en-US" dirty="0"/>
              <a:t>maximum 2 lines</a:t>
            </a:r>
            <a:endParaRPr lang="en-GB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2314527" y="4139802"/>
            <a:ext cx="7562953" cy="387708"/>
          </a:xfrm>
        </p:spPr>
        <p:txBody>
          <a:bodyPr>
            <a:spAutoFit/>
          </a:bodyPr>
          <a:lstStyle>
            <a:lvl1pPr algn="ctr">
              <a:lnSpc>
                <a:spcPct val="90000"/>
              </a:lnSpc>
              <a:spcBef>
                <a:spcPts val="0"/>
              </a:spcBef>
              <a:defRPr sz="2799" cap="all" baseline="0">
                <a:solidFill>
                  <a:schemeClr val="bg1"/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SUB-TITLE 28PT MINIMUM 24PT</a:t>
            </a:r>
          </a:p>
        </p:txBody>
      </p:sp>
      <p:pic>
        <p:nvPicPr>
          <p:cNvPr id="7" name="Picture 2" descr="\\Dloaudata01\dlohq\StudioJobs\Clients\Presentations\Accenture\Ellen C Marks - 15-4605 - Accenture Interactive template design Ph 1\Working Files\Illustrator\Acc Wordmark\Acc Interactive RGB White_48px_H.png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26463" y="6044912"/>
            <a:ext cx="3470043" cy="6332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1375" y="6231287"/>
            <a:ext cx="3639209" cy="1771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3797757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b_Cover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"/>
            <a:ext cx="12191998" cy="6857162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2314527" y="2165078"/>
            <a:ext cx="7562953" cy="1514261"/>
          </a:xfrm>
          <a:prstGeom prst="rect">
            <a:avLst/>
          </a:prstGeom>
        </p:spPr>
        <p:txBody>
          <a:bodyPr lIns="0" tIns="0" anchor="b" anchorCtr="0">
            <a:spAutoFit/>
          </a:bodyPr>
          <a:lstStyle>
            <a:lvl1pPr algn="ctr">
              <a:lnSpc>
                <a:spcPct val="90000"/>
              </a:lnSpc>
              <a:defRPr sz="5399" b="1" cap="all" spc="0" baseline="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title 54pt MIN 48PT</a:t>
            </a:r>
            <a:br>
              <a:rPr lang="en-US" dirty="0"/>
            </a:br>
            <a:r>
              <a:rPr lang="en-US" dirty="0"/>
              <a:t>maximum 2 lines</a:t>
            </a:r>
            <a:endParaRPr lang="en-GB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2314527" y="4139802"/>
            <a:ext cx="7562953" cy="387708"/>
          </a:xfrm>
        </p:spPr>
        <p:txBody>
          <a:bodyPr>
            <a:spAutoFit/>
          </a:bodyPr>
          <a:lstStyle>
            <a:lvl1pPr algn="ctr">
              <a:lnSpc>
                <a:spcPct val="90000"/>
              </a:lnSpc>
              <a:spcBef>
                <a:spcPts val="0"/>
              </a:spcBef>
              <a:defRPr sz="2799" cap="all" baseline="0">
                <a:solidFill>
                  <a:schemeClr val="bg1"/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SUB-TITLE 28PT MINIMUM 24PT</a:t>
            </a:r>
          </a:p>
        </p:txBody>
      </p:sp>
      <p:pic>
        <p:nvPicPr>
          <p:cNvPr id="7" name="Picture 2" descr="\\Dloaudata01\dlohq\StudioJobs\Clients\Presentations\Accenture\Ellen C Marks - 15-4605 - Accenture Interactive template design Ph 1\Working Files\Illustrator\Acc Wordmark\Acc Interactive RGB White_48px_H.png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26463" y="6044912"/>
            <a:ext cx="3470043" cy="6332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1375" y="6231287"/>
            <a:ext cx="3639209" cy="1771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4152043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c_Cover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44" y="0"/>
            <a:ext cx="12193488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2314527" y="2165078"/>
            <a:ext cx="7562953" cy="1514261"/>
          </a:xfrm>
          <a:prstGeom prst="rect">
            <a:avLst/>
          </a:prstGeom>
        </p:spPr>
        <p:txBody>
          <a:bodyPr lIns="0" tIns="0" anchor="b" anchorCtr="0">
            <a:spAutoFit/>
          </a:bodyPr>
          <a:lstStyle>
            <a:lvl1pPr algn="ctr">
              <a:lnSpc>
                <a:spcPct val="90000"/>
              </a:lnSpc>
              <a:defRPr sz="5399" b="1" cap="all" spc="0" baseline="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title 54pt MIN 48PT</a:t>
            </a:r>
            <a:br>
              <a:rPr lang="en-US" dirty="0"/>
            </a:br>
            <a:r>
              <a:rPr lang="en-US" dirty="0"/>
              <a:t>maximum 2 lines</a:t>
            </a:r>
            <a:endParaRPr lang="en-GB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2314527" y="4139802"/>
            <a:ext cx="7562953" cy="387708"/>
          </a:xfrm>
        </p:spPr>
        <p:txBody>
          <a:bodyPr>
            <a:spAutoFit/>
          </a:bodyPr>
          <a:lstStyle>
            <a:lvl1pPr algn="ctr">
              <a:lnSpc>
                <a:spcPct val="90000"/>
              </a:lnSpc>
              <a:spcBef>
                <a:spcPts val="0"/>
              </a:spcBef>
              <a:defRPr sz="2799" cap="all" baseline="0">
                <a:solidFill>
                  <a:schemeClr val="bg1"/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SUB-TITLE 28PT MINIMUM 24PT</a:t>
            </a:r>
          </a:p>
        </p:txBody>
      </p:sp>
      <p:pic>
        <p:nvPicPr>
          <p:cNvPr id="7" name="Picture 2" descr="\\Dloaudata01\dlohq\StudioJobs\Clients\Presentations\Accenture\Ellen C Marks - 15-4605 - Accenture Interactive template design Ph 1\Working Files\Illustrator\Acc Wordmark\Acc Interactive RGB White_48px_H.png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26463" y="6044912"/>
            <a:ext cx="3470043" cy="6332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1375" y="6231287"/>
            <a:ext cx="3639209" cy="1771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15614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756880-920E-4AC2-B9DF-B35642942C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CACFC7-A2CC-4F82-B35C-C99666614F6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D2A4F7-6017-4448-9E0F-F4F2B8F4A7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7156F0-49FD-4981-9B18-51DF312EA327}" type="datetimeFigureOut">
              <a:rPr lang="pt-BR" smtClean="0"/>
              <a:t>11/04/2018</a:t>
            </a:fld>
            <a:endParaRPr lang="pt-B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C63887C-98B6-4B76-A3DF-E91D7814F6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B45617D-8938-4962-A07D-EFFC2146FF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067402-0029-4E9E-8842-382874004923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779734709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d_Cover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44" y="0"/>
            <a:ext cx="12193488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2314527" y="2165078"/>
            <a:ext cx="7562953" cy="1514261"/>
          </a:xfrm>
          <a:prstGeom prst="rect">
            <a:avLst/>
          </a:prstGeom>
        </p:spPr>
        <p:txBody>
          <a:bodyPr lIns="0" tIns="0" anchor="b" anchorCtr="0">
            <a:spAutoFit/>
          </a:bodyPr>
          <a:lstStyle>
            <a:lvl1pPr algn="ctr">
              <a:lnSpc>
                <a:spcPct val="90000"/>
              </a:lnSpc>
              <a:defRPr sz="5399" b="1" cap="all" spc="0" baseline="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title 54pt MIN 48PT</a:t>
            </a:r>
            <a:br>
              <a:rPr lang="en-US" dirty="0"/>
            </a:br>
            <a:r>
              <a:rPr lang="en-US" dirty="0"/>
              <a:t>maximum 2 lines</a:t>
            </a:r>
            <a:endParaRPr lang="en-GB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2314527" y="4139802"/>
            <a:ext cx="7562953" cy="387708"/>
          </a:xfrm>
        </p:spPr>
        <p:txBody>
          <a:bodyPr>
            <a:spAutoFit/>
          </a:bodyPr>
          <a:lstStyle>
            <a:lvl1pPr algn="ctr">
              <a:lnSpc>
                <a:spcPct val="90000"/>
              </a:lnSpc>
              <a:spcBef>
                <a:spcPts val="0"/>
              </a:spcBef>
              <a:defRPr sz="2799" cap="all" baseline="0">
                <a:solidFill>
                  <a:schemeClr val="bg1"/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SUB-TITLE 28PT MINIMUM 24PT</a:t>
            </a:r>
          </a:p>
        </p:txBody>
      </p:sp>
      <p:pic>
        <p:nvPicPr>
          <p:cNvPr id="7" name="Picture 2" descr="\\Dloaudata01\dlohq\StudioJobs\Clients\Presentations\Accenture\Ellen C Marks - 15-4605 - Accenture Interactive template design Ph 1\Working Files\Illustrator\Acc Wordmark\Acc Interactive RGB White_48px_H.png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26463" y="6044912"/>
            <a:ext cx="3470043" cy="6332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1375" y="6231287"/>
            <a:ext cx="3639209" cy="1771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9953126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e_Cover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44" y="0"/>
            <a:ext cx="12193488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2314527" y="2165078"/>
            <a:ext cx="7562953" cy="1514261"/>
          </a:xfrm>
          <a:prstGeom prst="rect">
            <a:avLst/>
          </a:prstGeom>
        </p:spPr>
        <p:txBody>
          <a:bodyPr lIns="0" tIns="0" anchor="b" anchorCtr="0">
            <a:spAutoFit/>
          </a:bodyPr>
          <a:lstStyle>
            <a:lvl1pPr algn="ctr">
              <a:lnSpc>
                <a:spcPct val="90000"/>
              </a:lnSpc>
              <a:defRPr sz="5399" b="1" cap="all" spc="0" baseline="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title 54pt MIN 48PT</a:t>
            </a:r>
            <a:br>
              <a:rPr lang="en-US" dirty="0"/>
            </a:br>
            <a:r>
              <a:rPr lang="en-US" dirty="0"/>
              <a:t>maximum 2 lines</a:t>
            </a:r>
            <a:endParaRPr lang="en-GB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2314527" y="4139802"/>
            <a:ext cx="7562953" cy="387708"/>
          </a:xfrm>
        </p:spPr>
        <p:txBody>
          <a:bodyPr>
            <a:spAutoFit/>
          </a:bodyPr>
          <a:lstStyle>
            <a:lvl1pPr algn="ctr">
              <a:lnSpc>
                <a:spcPct val="90000"/>
              </a:lnSpc>
              <a:spcBef>
                <a:spcPts val="0"/>
              </a:spcBef>
              <a:defRPr sz="2799" cap="all" baseline="0">
                <a:solidFill>
                  <a:schemeClr val="bg1"/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SUB-TITLE 28PT MINIMUM 24PT</a:t>
            </a:r>
          </a:p>
        </p:txBody>
      </p:sp>
      <p:pic>
        <p:nvPicPr>
          <p:cNvPr id="7" name="Picture 2" descr="\\Dloaudata01\dlohq\StudioJobs\Clients\Presentations\Accenture\Ellen C Marks - 15-4605 - Accenture Interactive template design Ph 1\Working Files\Illustrator\Acc Wordmark\Acc Interactive RGB White_48px_H.png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26463" y="6044912"/>
            <a:ext cx="3470043" cy="6332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1375" y="6231287"/>
            <a:ext cx="3639209" cy="1771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1473627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f_Cover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45" y="0"/>
            <a:ext cx="1219349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2314527" y="2165078"/>
            <a:ext cx="7562953" cy="1514261"/>
          </a:xfrm>
          <a:prstGeom prst="rect">
            <a:avLst/>
          </a:prstGeom>
        </p:spPr>
        <p:txBody>
          <a:bodyPr lIns="0" tIns="0" anchor="b" anchorCtr="0">
            <a:spAutoFit/>
          </a:bodyPr>
          <a:lstStyle>
            <a:lvl1pPr algn="ctr">
              <a:lnSpc>
                <a:spcPct val="90000"/>
              </a:lnSpc>
              <a:defRPr sz="5399" b="1" cap="all" spc="0" baseline="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title 54pt MIN 48PT</a:t>
            </a:r>
            <a:br>
              <a:rPr lang="en-US" dirty="0"/>
            </a:br>
            <a:r>
              <a:rPr lang="en-US" dirty="0"/>
              <a:t>maximum 2 lines</a:t>
            </a:r>
            <a:endParaRPr lang="en-GB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2314527" y="4094092"/>
            <a:ext cx="7562953" cy="473848"/>
          </a:xfrm>
        </p:spPr>
        <p:txBody>
          <a:bodyPr>
            <a:spAutoFit/>
          </a:bodyPr>
          <a:lstStyle>
            <a:lvl1pPr algn="ctr">
              <a:defRPr sz="2799" cap="all" baseline="0">
                <a:solidFill>
                  <a:schemeClr val="bg1"/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SUB-TITLE 28PT MINIMUM 24PT</a:t>
            </a:r>
          </a:p>
        </p:txBody>
      </p:sp>
      <p:pic>
        <p:nvPicPr>
          <p:cNvPr id="7" name="Picture 2" descr="\\Dloaudata01\dlohq\StudioJobs\Clients\Presentations\Accenture\Ellen C Marks - 15-4605 - Accenture Interactive template design Ph 1\Working Files\Illustrator\Acc Wordmark\Acc Interactive RGB White_48px_H.png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26463" y="6044912"/>
            <a:ext cx="3470043" cy="6332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1375" y="6231287"/>
            <a:ext cx="3639209" cy="1771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8921185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1f_Cover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44" y="0"/>
            <a:ext cx="12193488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2314527" y="2165078"/>
            <a:ext cx="7562953" cy="1514261"/>
          </a:xfrm>
          <a:prstGeom prst="rect">
            <a:avLst/>
          </a:prstGeom>
        </p:spPr>
        <p:txBody>
          <a:bodyPr lIns="0" tIns="0" anchor="b" anchorCtr="0">
            <a:spAutoFit/>
          </a:bodyPr>
          <a:lstStyle>
            <a:lvl1pPr algn="ctr">
              <a:lnSpc>
                <a:spcPct val="90000"/>
              </a:lnSpc>
              <a:defRPr sz="5399" b="1" cap="all" spc="0" baseline="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title 54pt MIN 48PT</a:t>
            </a:r>
            <a:br>
              <a:rPr lang="en-US" dirty="0"/>
            </a:br>
            <a:r>
              <a:rPr lang="en-US" dirty="0"/>
              <a:t>maximum 2 lines</a:t>
            </a:r>
            <a:endParaRPr lang="en-GB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2314527" y="4094092"/>
            <a:ext cx="7562953" cy="473848"/>
          </a:xfrm>
        </p:spPr>
        <p:txBody>
          <a:bodyPr>
            <a:spAutoFit/>
          </a:bodyPr>
          <a:lstStyle>
            <a:lvl1pPr algn="ctr">
              <a:defRPr sz="2799" cap="all" baseline="0">
                <a:solidFill>
                  <a:schemeClr val="bg1"/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SUB-TITLE 28PT MINIMUM 24PT</a:t>
            </a:r>
          </a:p>
        </p:txBody>
      </p:sp>
      <p:pic>
        <p:nvPicPr>
          <p:cNvPr id="9" name="Picture 2" descr="\\Dloaudata01\dlohq\StudioJobs\Clients\Presentations\Accenture\Ellen C Marks - 15-4605 - Accenture Interactive template design Ph 1\Working Files\Illustrator\Acc Wordmark\Acc Interactive RGB White_48px_H.png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26463" y="6044912"/>
            <a:ext cx="3470043" cy="6332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1375" y="6231287"/>
            <a:ext cx="3639209" cy="1771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1895187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_1f_Cover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44" y="1"/>
            <a:ext cx="12193488" cy="685799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2314527" y="2165078"/>
            <a:ext cx="7562953" cy="1514261"/>
          </a:xfrm>
          <a:prstGeom prst="rect">
            <a:avLst/>
          </a:prstGeom>
        </p:spPr>
        <p:txBody>
          <a:bodyPr lIns="0" tIns="0" anchor="b" anchorCtr="0">
            <a:spAutoFit/>
          </a:bodyPr>
          <a:lstStyle>
            <a:lvl1pPr algn="ctr">
              <a:lnSpc>
                <a:spcPct val="90000"/>
              </a:lnSpc>
              <a:defRPr sz="5399" b="1" cap="all" spc="0" baseline="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title 54pt MIN 48PT</a:t>
            </a:r>
            <a:br>
              <a:rPr lang="en-US" dirty="0"/>
            </a:br>
            <a:r>
              <a:rPr lang="en-US" dirty="0"/>
              <a:t>maximum 2 lines</a:t>
            </a:r>
            <a:endParaRPr lang="en-GB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2314527" y="4094092"/>
            <a:ext cx="7562953" cy="473848"/>
          </a:xfrm>
        </p:spPr>
        <p:txBody>
          <a:bodyPr>
            <a:spAutoFit/>
          </a:bodyPr>
          <a:lstStyle>
            <a:lvl1pPr algn="ctr">
              <a:defRPr sz="2799" cap="all" baseline="0">
                <a:solidFill>
                  <a:schemeClr val="bg1"/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SUB-TITLE 28PT MINIMUM 24PT</a:t>
            </a:r>
          </a:p>
        </p:txBody>
      </p:sp>
      <p:pic>
        <p:nvPicPr>
          <p:cNvPr id="9" name="Picture 2" descr="\\Dloaudata01\dlohq\StudioJobs\Clients\Presentations\Accenture\Ellen C Marks - 15-4605 - Accenture Interactive template design Ph 1\Working Files\Illustrator\Acc Wordmark\Acc Interactive RGB White_48px_H.png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26463" y="6044912"/>
            <a:ext cx="3470043" cy="6332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1375" y="6231287"/>
            <a:ext cx="3639209" cy="1771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5354488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Agenda_1Column_SYellow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8"/>
          <p:cNvSpPr>
            <a:spLocks noGrp="1"/>
          </p:cNvSpPr>
          <p:nvPr>
            <p:ph type="body" sz="quarter" idx="30" hasCustomPrompt="1"/>
          </p:nvPr>
        </p:nvSpPr>
        <p:spPr>
          <a:xfrm>
            <a:off x="2318658" y="1269500"/>
            <a:ext cx="9514604" cy="4319000"/>
          </a:xfrm>
        </p:spPr>
        <p:txBody>
          <a:bodyPr numCol="1" spcCol="179984" anchor="ctr">
            <a:noAutofit/>
          </a:bodyPr>
          <a:lstStyle>
            <a:lvl1pPr marL="359928" indent="-359928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█"/>
              <a:defRPr sz="1800" b="1" cap="all" baseline="0">
                <a:solidFill>
                  <a:schemeClr val="bg1"/>
                </a:solidFill>
              </a:defRPr>
            </a:lvl1pPr>
            <a:lvl2pPr marL="355500" indent="-355500">
              <a:buFont typeface="Arial" panose="020B0604020202020204" pitchFamily="34" charset="0"/>
              <a:buChar char="█"/>
              <a:defRPr sz="1800" b="1" baseline="0">
                <a:solidFill>
                  <a:schemeClr val="bg1"/>
                </a:solidFill>
              </a:defRPr>
            </a:lvl2pPr>
          </a:lstStyle>
          <a:p>
            <a:r>
              <a:rPr lang="en-US" sz="1800" dirty="0"/>
              <a:t>INSERT ITEM AT 18PT MINIMUM 16PT, </a:t>
            </a:r>
            <a:r>
              <a:rPr lang="en-AU" sz="1800" dirty="0"/>
              <a:t>CURRENT AT 100% WHITE, OTHERS RIGHT CLICK &gt; FORMAT TEXT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290114404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Agenda_2Columns_SYellow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8"/>
          <p:cNvSpPr>
            <a:spLocks noGrp="1"/>
          </p:cNvSpPr>
          <p:nvPr>
            <p:ph type="body" sz="quarter" idx="30" hasCustomPrompt="1"/>
          </p:nvPr>
        </p:nvSpPr>
        <p:spPr>
          <a:xfrm>
            <a:off x="2318658" y="1269500"/>
            <a:ext cx="9514604" cy="4319000"/>
          </a:xfrm>
        </p:spPr>
        <p:txBody>
          <a:bodyPr numCol="2" spcCol="287976" anchor="ctr"/>
          <a:lstStyle>
            <a:lvl1pPr marL="359928" indent="-359928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█"/>
              <a:defRPr sz="1800" b="1" cap="all" baseline="0">
                <a:solidFill>
                  <a:schemeClr val="bg1"/>
                </a:solidFill>
              </a:defRPr>
            </a:lvl1pPr>
            <a:lvl2pPr marL="355500" indent="-355500">
              <a:buFont typeface="Arial" panose="020B0604020202020204" pitchFamily="34" charset="0"/>
              <a:buChar char="█"/>
              <a:defRPr sz="1900" b="1" baseline="0">
                <a:solidFill>
                  <a:schemeClr val="bg1"/>
                </a:solidFill>
              </a:defRPr>
            </a:lvl2pPr>
          </a:lstStyle>
          <a:p>
            <a:r>
              <a:rPr lang="en-US" sz="1800" dirty="0"/>
              <a:t>INSERT ITEM AT 18PT MINIMUM 16PT, </a:t>
            </a:r>
            <a:r>
              <a:rPr lang="en-AU" sz="1800" dirty="0"/>
              <a:t>CURRENT AT 100% WHITE, OTHERS RIGHT CLICK &gt; FORMAT TEXT &gt; 50% TRANSP</a:t>
            </a: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594459244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Agenda_1Column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>
            <a:hlinkClick r:id="rId2"/>
          </p:cNvPr>
          <p:cNvSpPr/>
          <p:nvPr userDrawn="1"/>
        </p:nvSpPr>
        <p:spPr>
          <a:xfrm>
            <a:off x="11616531" y="2"/>
            <a:ext cx="575471" cy="575114"/>
          </a:xfrm>
          <a:prstGeom prst="rect">
            <a:avLst/>
          </a:prstGeom>
          <a:solidFill>
            <a:srgbClr val="FFB500">
              <a:alpha val="0"/>
            </a:srgbClr>
          </a:solidFill>
          <a:ln w="12700" cmpd="sng">
            <a:noFill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91411" tIns="45706" rIns="91411" bIns="45706" rtlCol="0" anchor="ctr"/>
          <a:lstStyle/>
          <a:p>
            <a:pPr algn="ctr"/>
            <a:endParaRPr lang="en-US" sz="1800">
              <a:solidFill>
                <a:srgbClr val="000000"/>
              </a:solidFill>
            </a:endParaRPr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30" hasCustomPrompt="1"/>
          </p:nvPr>
        </p:nvSpPr>
        <p:spPr>
          <a:xfrm>
            <a:off x="2318657" y="1269500"/>
            <a:ext cx="9514602" cy="4319000"/>
          </a:xfrm>
        </p:spPr>
        <p:txBody>
          <a:bodyPr numCol="1" spcCol="179984" anchor="ctr">
            <a:noAutofit/>
          </a:bodyPr>
          <a:lstStyle>
            <a:lvl1pPr marL="359928" indent="-359928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█"/>
              <a:defRPr sz="1800" b="1" cap="all" baseline="0">
                <a:solidFill>
                  <a:schemeClr val="bg1"/>
                </a:solidFill>
              </a:defRPr>
            </a:lvl1pPr>
            <a:lvl2pPr marL="355500" indent="-355500">
              <a:buFont typeface="Arial" panose="020B0604020202020204" pitchFamily="34" charset="0"/>
              <a:buChar char="█"/>
              <a:defRPr sz="1900" b="1" baseline="0">
                <a:solidFill>
                  <a:schemeClr val="bg1"/>
                </a:solidFill>
              </a:defRPr>
            </a:lvl2pPr>
          </a:lstStyle>
          <a:p>
            <a:r>
              <a:rPr lang="en-US" sz="1800" dirty="0"/>
              <a:t>INSERT ITEM AT 18PT MINIMUM 16PT, </a:t>
            </a:r>
            <a:r>
              <a:rPr lang="en-AU" sz="1800" dirty="0"/>
              <a:t>CURRENT AT 100% WHITE, OTHERS RIGHT CLICK &gt; FORMAT TEXT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430801405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Agenda_2Columns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>
            <a:hlinkClick r:id="rId2"/>
          </p:cNvPr>
          <p:cNvSpPr/>
          <p:nvPr userDrawn="1"/>
        </p:nvSpPr>
        <p:spPr>
          <a:xfrm>
            <a:off x="11616531" y="2"/>
            <a:ext cx="575471" cy="575114"/>
          </a:xfrm>
          <a:prstGeom prst="rect">
            <a:avLst/>
          </a:prstGeom>
          <a:solidFill>
            <a:srgbClr val="FFB500">
              <a:alpha val="0"/>
            </a:srgbClr>
          </a:solidFill>
          <a:ln w="12700" cmpd="sng">
            <a:noFill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91411" tIns="45706" rIns="91411" bIns="45706" rtlCol="0" anchor="ctr"/>
          <a:lstStyle/>
          <a:p>
            <a:pPr algn="ctr"/>
            <a:endParaRPr lang="en-US" sz="180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30" hasCustomPrompt="1"/>
          </p:nvPr>
        </p:nvSpPr>
        <p:spPr>
          <a:xfrm>
            <a:off x="2318658" y="1269500"/>
            <a:ext cx="9514604" cy="4319000"/>
          </a:xfrm>
        </p:spPr>
        <p:txBody>
          <a:bodyPr numCol="2" spcCol="287976" anchor="ctr"/>
          <a:lstStyle>
            <a:lvl1pPr marL="359928" indent="-359928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█"/>
              <a:defRPr sz="1800" b="1" cap="all" baseline="0">
                <a:solidFill>
                  <a:schemeClr val="bg1"/>
                </a:solidFill>
              </a:defRPr>
            </a:lvl1pPr>
            <a:lvl2pPr marL="355500" indent="-355500">
              <a:buFont typeface="Arial" panose="020B0604020202020204" pitchFamily="34" charset="0"/>
              <a:buChar char="█"/>
              <a:defRPr sz="1900" b="1" baseline="0">
                <a:solidFill>
                  <a:schemeClr val="bg1"/>
                </a:solidFill>
              </a:defRPr>
            </a:lvl2pPr>
          </a:lstStyle>
          <a:p>
            <a:r>
              <a:rPr lang="en-US" sz="1800" dirty="0"/>
              <a:t>INSERT ITEM AT 18PT MINIMUM 16PT, </a:t>
            </a:r>
            <a:r>
              <a:rPr lang="en-AU" sz="1800" dirty="0"/>
              <a:t>CURRENT AT 100% WHITE, OTHERS RIGHT CLICK &gt; FORMAT TEXT &gt; 50% TRANSP</a:t>
            </a: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200879700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Agenda_1Column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>
            <a:hlinkClick r:id="rId2"/>
          </p:cNvPr>
          <p:cNvSpPr/>
          <p:nvPr userDrawn="1"/>
        </p:nvSpPr>
        <p:spPr>
          <a:xfrm>
            <a:off x="11616531" y="2"/>
            <a:ext cx="575471" cy="575114"/>
          </a:xfrm>
          <a:prstGeom prst="rect">
            <a:avLst/>
          </a:prstGeom>
          <a:solidFill>
            <a:srgbClr val="FFB500">
              <a:alpha val="0"/>
            </a:srgbClr>
          </a:solidFill>
          <a:ln w="12700" cmpd="sng">
            <a:noFill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91411" tIns="45706" rIns="91411" bIns="45706" rtlCol="0" anchor="ctr"/>
          <a:lstStyle/>
          <a:p>
            <a:pPr algn="ctr"/>
            <a:endParaRPr lang="en-US" sz="1800">
              <a:solidFill>
                <a:srgbClr val="000000"/>
              </a:solidFill>
            </a:endParaRPr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30" hasCustomPrompt="1"/>
          </p:nvPr>
        </p:nvSpPr>
        <p:spPr>
          <a:xfrm>
            <a:off x="2318657" y="1269500"/>
            <a:ext cx="9514602" cy="4319000"/>
          </a:xfrm>
        </p:spPr>
        <p:txBody>
          <a:bodyPr numCol="1" spcCol="179984" anchor="ctr">
            <a:noAutofit/>
          </a:bodyPr>
          <a:lstStyle>
            <a:lvl1pPr marL="359928" indent="-359928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█"/>
              <a:defRPr sz="1800" b="1" cap="all" baseline="0">
                <a:solidFill>
                  <a:schemeClr val="bg1"/>
                </a:solidFill>
              </a:defRPr>
            </a:lvl1pPr>
            <a:lvl2pPr marL="355500" indent="-355500">
              <a:buFont typeface="Arial" panose="020B0604020202020204" pitchFamily="34" charset="0"/>
              <a:buChar char="█"/>
              <a:defRPr sz="1900" b="1" baseline="0">
                <a:solidFill>
                  <a:schemeClr val="bg1"/>
                </a:solidFill>
              </a:defRPr>
            </a:lvl2pPr>
          </a:lstStyle>
          <a:p>
            <a:r>
              <a:rPr lang="en-US" sz="1800" dirty="0"/>
              <a:t>INSERT ITEM AT 18PT MINIMUM 16PT, </a:t>
            </a:r>
            <a:r>
              <a:rPr lang="en-AU" sz="1800" dirty="0"/>
              <a:t>CURRENT AT 100% WHITE, OTHERS RIGHT CLICK &gt; FORMAT TEXT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1577026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84BADC-DD48-4A7A-AA6F-1491AB638F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71B648-AD16-4333-9C86-6AE5EE22A98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9A75EF8-6602-4E4C-9FBC-D184F35192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7156F0-49FD-4981-9B18-51DF312EA327}" type="datetimeFigureOut">
              <a:rPr lang="pt-BR" smtClean="0"/>
              <a:t>11/04/2018</a:t>
            </a:fld>
            <a:endParaRPr lang="pt-B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CA981F-B515-4100-95F9-F5ED3EF95C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0519156-9F9A-41FD-8095-3FBB20E929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067402-0029-4E9E-8842-382874004923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93995765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Agenda_2Columns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>
            <a:hlinkClick r:id="rId2"/>
          </p:cNvPr>
          <p:cNvSpPr/>
          <p:nvPr userDrawn="1"/>
        </p:nvSpPr>
        <p:spPr>
          <a:xfrm>
            <a:off x="11616531" y="2"/>
            <a:ext cx="575471" cy="575114"/>
          </a:xfrm>
          <a:prstGeom prst="rect">
            <a:avLst/>
          </a:prstGeom>
          <a:solidFill>
            <a:srgbClr val="FFB500">
              <a:alpha val="0"/>
            </a:srgbClr>
          </a:solidFill>
          <a:ln w="12700" cmpd="sng">
            <a:noFill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91411" tIns="45706" rIns="91411" bIns="45706" rtlCol="0" anchor="ctr"/>
          <a:lstStyle/>
          <a:p>
            <a:pPr algn="ctr"/>
            <a:endParaRPr lang="en-US" sz="180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30" hasCustomPrompt="1"/>
          </p:nvPr>
        </p:nvSpPr>
        <p:spPr>
          <a:xfrm>
            <a:off x="2318657" y="1269500"/>
            <a:ext cx="9514602" cy="4319000"/>
          </a:xfrm>
        </p:spPr>
        <p:txBody>
          <a:bodyPr numCol="2" spcCol="287976" anchor="ctr"/>
          <a:lstStyle>
            <a:lvl1pPr marL="359928" indent="-359928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█"/>
              <a:defRPr sz="1800" b="1" cap="all" baseline="0">
                <a:solidFill>
                  <a:schemeClr val="bg1"/>
                </a:solidFill>
              </a:defRPr>
            </a:lvl1pPr>
            <a:lvl2pPr marL="355500" indent="-355500">
              <a:buFont typeface="Arial" panose="020B0604020202020204" pitchFamily="34" charset="0"/>
              <a:buChar char="█"/>
              <a:defRPr sz="1900" b="1" baseline="0">
                <a:solidFill>
                  <a:schemeClr val="bg1"/>
                </a:solidFill>
              </a:defRPr>
            </a:lvl2pPr>
          </a:lstStyle>
          <a:p>
            <a:r>
              <a:rPr lang="en-US" sz="1800" dirty="0"/>
              <a:t>INSERT ITEM AT 18PT MINIMUM 16PT, </a:t>
            </a:r>
            <a:r>
              <a:rPr lang="en-AU" sz="1800" dirty="0"/>
              <a:t>CURRENT AT 100% WHITE, OTHERS RIGHT CLICK &gt; FORMAT TEXT &gt; 50% TRANSP</a:t>
            </a: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456433752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1Column_I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  <p:sp>
        <p:nvSpPr>
          <p:cNvPr id="8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39" y="1774415"/>
            <a:ext cx="7526940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800"/>
              </a:spcBef>
              <a:defRPr sz="2000" baseline="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8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  <a:p>
            <a:pPr lvl="2"/>
            <a:r>
              <a:rPr lang="pt-BR" dirty="0"/>
              <a:t>Pudae dolores sedita qui con nempos inullitae esciet que</a:t>
            </a:r>
          </a:p>
        </p:txBody>
      </p:sp>
    </p:spTree>
    <p:extLst>
      <p:ext uri="{BB962C8B-B14F-4D97-AF65-F5344CB8AC3E}">
        <p14:creationId xmlns:p14="http://schemas.microsoft.com/office/powerpoint/2010/main" val="92766684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1Column_White_APink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1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2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5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  <p:sp>
        <p:nvSpPr>
          <p:cNvPr id="14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39" y="1774415"/>
            <a:ext cx="7526940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ysClr val="windowText" lastClr="000000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 baseline="0">
                <a:solidFill>
                  <a:sysClr val="windowText" lastClr="000000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ysClr val="windowText" lastClr="000000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  <a:p>
            <a:pPr lvl="2"/>
            <a:r>
              <a:rPr lang="pt-BR" dirty="0"/>
              <a:t>Pudae dolores sedita qui con nempos inullitae esciet que</a:t>
            </a:r>
          </a:p>
        </p:txBody>
      </p:sp>
    </p:spTree>
    <p:extLst>
      <p:ext uri="{BB962C8B-B14F-4D97-AF65-F5344CB8AC3E}">
        <p14:creationId xmlns:p14="http://schemas.microsoft.com/office/powerpoint/2010/main" val="193942087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1Column_White_SBlue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1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2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5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  <p:sp>
        <p:nvSpPr>
          <p:cNvPr id="9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39" y="1774415"/>
            <a:ext cx="7526940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ysClr val="windowText" lastClr="000000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 baseline="0">
                <a:solidFill>
                  <a:sysClr val="windowText" lastClr="000000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ysClr val="windowText" lastClr="000000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  <a:p>
            <a:pPr lvl="2"/>
            <a:r>
              <a:rPr lang="pt-BR" dirty="0"/>
              <a:t>Pudae dolores sedita qui con nempos inullitae esciet que</a:t>
            </a:r>
          </a:p>
        </p:txBody>
      </p:sp>
    </p:spTree>
    <p:extLst>
      <p:ext uri="{BB962C8B-B14F-4D97-AF65-F5344CB8AC3E}">
        <p14:creationId xmlns:p14="http://schemas.microsoft.com/office/powerpoint/2010/main" val="121651616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1Column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  <p:sp>
        <p:nvSpPr>
          <p:cNvPr id="9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39" y="1774415"/>
            <a:ext cx="7526940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 baseline="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  <a:p>
            <a:pPr lvl="2"/>
            <a:r>
              <a:rPr lang="pt-BR" dirty="0"/>
              <a:t>Pudae dolores sedita qui con nempos inullitae esciet que</a:t>
            </a:r>
          </a:p>
        </p:txBody>
      </p:sp>
    </p:spTree>
    <p:extLst>
      <p:ext uri="{BB962C8B-B14F-4D97-AF65-F5344CB8AC3E}">
        <p14:creationId xmlns:p14="http://schemas.microsoft.com/office/powerpoint/2010/main" val="107325877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1Column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  <p:sp>
        <p:nvSpPr>
          <p:cNvPr id="9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39" y="1774415"/>
            <a:ext cx="7526940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 baseline="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  <a:p>
            <a:pPr lvl="2"/>
            <a:r>
              <a:rPr lang="pt-BR" dirty="0"/>
              <a:t>Pudae dolores sedita qui con nempos inullitae esciet que</a:t>
            </a:r>
          </a:p>
        </p:txBody>
      </p:sp>
    </p:spTree>
    <p:extLst>
      <p:ext uri="{BB962C8B-B14F-4D97-AF65-F5344CB8AC3E}">
        <p14:creationId xmlns:p14="http://schemas.microsoft.com/office/powerpoint/2010/main" val="72480830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1Column_CR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  <p:sp>
        <p:nvSpPr>
          <p:cNvPr id="9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39" y="1774415"/>
            <a:ext cx="7526940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 baseline="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  <a:p>
            <a:pPr lvl="2"/>
            <a:r>
              <a:rPr lang="pt-BR" dirty="0"/>
              <a:t>Pudae dolores sedita qui con nempos inullitae esciet que</a:t>
            </a:r>
          </a:p>
        </p:txBody>
      </p:sp>
    </p:spTree>
    <p:extLst>
      <p:ext uri="{BB962C8B-B14F-4D97-AF65-F5344CB8AC3E}">
        <p14:creationId xmlns:p14="http://schemas.microsoft.com/office/powerpoint/2010/main" val="379527045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a_2Columns_I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39" y="1774415"/>
            <a:ext cx="7526940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 baseline="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  <a:p>
            <a:pPr lvl="2"/>
            <a:r>
              <a:rPr lang="pt-BR" dirty="0"/>
              <a:t>Pudae dolores sedita qui con nempos inullitae esciet que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0" name="Content Placeholder 7"/>
          <p:cNvSpPr>
            <a:spLocks noGrp="1"/>
          </p:cNvSpPr>
          <p:nvPr>
            <p:ph sz="quarter" idx="33" hasCustomPrompt="1"/>
          </p:nvPr>
        </p:nvSpPr>
        <p:spPr>
          <a:xfrm>
            <a:off x="8192319" y="1774415"/>
            <a:ext cx="3619414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 marL="0" indent="0">
              <a:lnSpc>
                <a:spcPct val="110000"/>
              </a:lnSpc>
              <a:spcBef>
                <a:spcPts val="1200"/>
              </a:spcBef>
              <a:buNone/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 marL="215957" indent="0">
              <a:lnSpc>
                <a:spcPct val="110000"/>
              </a:lnSpc>
              <a:spcBef>
                <a:spcPts val="1000"/>
              </a:spcBef>
              <a:buNone/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Qui deni dictiis dit qui sitae et as sant incitatet, vendios dolore prest, as aut eost, nonsend?</a:t>
            </a:r>
          </a:p>
          <a:p>
            <a:pPr lvl="1"/>
            <a:r>
              <a:rPr lang="pt-BR" dirty="0"/>
              <a:t>As se eni dolestotate con reseque peles aut que.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83891312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a_2Columns_White_APink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39" y="1774415"/>
            <a:ext cx="7526940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  <a:p>
            <a:pPr lvl="2"/>
            <a:r>
              <a:rPr lang="pt-BR" dirty="0"/>
              <a:t>Pudae dolores sedita qui con nempos inullitae esciet que</a:t>
            </a:r>
          </a:p>
        </p:txBody>
      </p:sp>
      <p:sp>
        <p:nvSpPr>
          <p:cNvPr id="10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1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2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4" name="Content Placeholder 7"/>
          <p:cNvSpPr>
            <a:spLocks noGrp="1"/>
          </p:cNvSpPr>
          <p:nvPr>
            <p:ph sz="quarter" idx="33" hasCustomPrompt="1"/>
          </p:nvPr>
        </p:nvSpPr>
        <p:spPr>
          <a:xfrm>
            <a:off x="8192319" y="1774415"/>
            <a:ext cx="3619414" cy="4175033"/>
          </a:xfrm>
        </p:spPr>
        <p:txBody>
          <a:bodyPr/>
          <a:lstStyle>
            <a:lvl1pPr marL="0" indent="0">
              <a:lnSpc>
                <a:spcPct val="110000"/>
              </a:lnSpc>
              <a:spcBef>
                <a:spcPts val="1200"/>
              </a:spcBef>
              <a:buFont typeface="Arial" panose="020B0604020202020204" pitchFamily="34" charset="0"/>
              <a:buNone/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 marL="0" indent="0">
              <a:lnSpc>
                <a:spcPct val="110000"/>
              </a:lnSpc>
              <a:spcBef>
                <a:spcPts val="1200"/>
              </a:spcBef>
              <a:buNone/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0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Qui deni dictiis dit qui sitae et as sant incitatet, vendios dolore prest, as aut eost, nonsend?</a:t>
            </a:r>
          </a:p>
          <a:p>
            <a:pPr lvl="1"/>
            <a:r>
              <a:rPr lang="pt-BR" dirty="0"/>
              <a:t>As se eni dolestotate con reseque peles aut que.</a:t>
            </a:r>
          </a:p>
        </p:txBody>
      </p:sp>
      <p:sp>
        <p:nvSpPr>
          <p:cNvPr id="15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71593021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a_2Columns_White_SBlue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39" y="1774415"/>
            <a:ext cx="7526940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  <a:p>
            <a:pPr lvl="2"/>
            <a:r>
              <a:rPr lang="pt-BR" dirty="0"/>
              <a:t>Pudae dolores sedita qui con nempos inullitae esciet que</a:t>
            </a:r>
          </a:p>
        </p:txBody>
      </p:sp>
      <p:sp>
        <p:nvSpPr>
          <p:cNvPr id="10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1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2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4" name="Content Placeholder 7"/>
          <p:cNvSpPr>
            <a:spLocks noGrp="1"/>
          </p:cNvSpPr>
          <p:nvPr>
            <p:ph sz="quarter" idx="33" hasCustomPrompt="1"/>
          </p:nvPr>
        </p:nvSpPr>
        <p:spPr>
          <a:xfrm>
            <a:off x="8192319" y="1774415"/>
            <a:ext cx="3619414" cy="4175033"/>
          </a:xfrm>
        </p:spPr>
        <p:txBody>
          <a:bodyPr/>
          <a:lstStyle>
            <a:lvl1pPr marL="0" indent="0">
              <a:lnSpc>
                <a:spcPct val="110000"/>
              </a:lnSpc>
              <a:spcBef>
                <a:spcPts val="1200"/>
              </a:spcBef>
              <a:buFont typeface="Arial" panose="020B0604020202020204" pitchFamily="34" charset="0"/>
              <a:buNone/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 marL="0" indent="0">
              <a:lnSpc>
                <a:spcPct val="110000"/>
              </a:lnSpc>
              <a:spcBef>
                <a:spcPts val="1200"/>
              </a:spcBef>
              <a:buNone/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0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Qui deni dictiis dit qui sitae et as sant incitatet, vendios dolore prest, as aut eost, nonsend?</a:t>
            </a:r>
          </a:p>
          <a:p>
            <a:pPr lvl="1"/>
            <a:r>
              <a:rPr lang="pt-BR" dirty="0"/>
              <a:t>As se eni dolestotate con reseque peles aut que.</a:t>
            </a:r>
          </a:p>
        </p:txBody>
      </p:sp>
      <p:sp>
        <p:nvSpPr>
          <p:cNvPr id="15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58046586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5221F3-09F2-464A-B349-622429C290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91227C-8188-4021-A734-95649DEE2D9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FDDF4BB-FC5C-4008-9199-D37DD89495F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AFAEEDC-0F93-4957-BC2A-BEEEEB10EB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7156F0-49FD-4981-9B18-51DF312EA327}" type="datetimeFigureOut">
              <a:rPr lang="pt-BR" smtClean="0"/>
              <a:t>11/04/2018</a:t>
            </a:fld>
            <a:endParaRPr lang="pt-B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76A3AA5-AA5B-4F78-A0E7-B3A67C725A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495FB40-2217-4C70-947C-559C5802DC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067402-0029-4E9E-8842-382874004923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775109608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a_2Columns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39" y="1774415"/>
            <a:ext cx="7526940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  <a:p>
            <a:pPr lvl="2"/>
            <a:r>
              <a:rPr lang="pt-BR" dirty="0"/>
              <a:t>Pudae dolores sedita qui con nempos inullitae esciet que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0" name="Content Placeholder 7"/>
          <p:cNvSpPr>
            <a:spLocks noGrp="1"/>
          </p:cNvSpPr>
          <p:nvPr>
            <p:ph sz="quarter" idx="33" hasCustomPrompt="1"/>
          </p:nvPr>
        </p:nvSpPr>
        <p:spPr>
          <a:xfrm>
            <a:off x="8192319" y="1774415"/>
            <a:ext cx="3619414" cy="4175033"/>
          </a:xfrm>
        </p:spPr>
        <p:txBody>
          <a:bodyPr/>
          <a:lstStyle>
            <a:lvl1pPr marL="0" indent="0">
              <a:lnSpc>
                <a:spcPct val="110000"/>
              </a:lnSpc>
              <a:spcBef>
                <a:spcPts val="1200"/>
              </a:spcBef>
              <a:buFont typeface="Arial" panose="020B0604020202020204" pitchFamily="34" charset="0"/>
              <a:buNone/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 marL="0" indent="0">
              <a:lnSpc>
                <a:spcPct val="110000"/>
              </a:lnSpc>
              <a:spcBef>
                <a:spcPts val="1200"/>
              </a:spcBef>
              <a:buNone/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0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Qui deni dictiis dit qui sitae et as sant incitatet, vendios dolore prest, as aut eost, nonsend?</a:t>
            </a:r>
          </a:p>
          <a:p>
            <a:pPr lvl="1"/>
            <a:r>
              <a:rPr lang="pt-BR" dirty="0"/>
              <a:t>As se eni dolestotate con reseque peles aut que.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71513059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a_2Columns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39" y="1774415"/>
            <a:ext cx="7526940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  <a:p>
            <a:pPr lvl="2"/>
            <a:r>
              <a:rPr lang="pt-BR" dirty="0"/>
              <a:t>Pudae dolores sedita qui con nempos inullitae esciet que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0" name="Content Placeholder 7"/>
          <p:cNvSpPr>
            <a:spLocks noGrp="1"/>
          </p:cNvSpPr>
          <p:nvPr>
            <p:ph sz="quarter" idx="33" hasCustomPrompt="1"/>
          </p:nvPr>
        </p:nvSpPr>
        <p:spPr>
          <a:xfrm>
            <a:off x="8192319" y="1774415"/>
            <a:ext cx="3619414" cy="4175033"/>
          </a:xfrm>
        </p:spPr>
        <p:txBody>
          <a:bodyPr/>
          <a:lstStyle>
            <a:lvl1pPr marL="0" indent="0">
              <a:lnSpc>
                <a:spcPct val="110000"/>
              </a:lnSpc>
              <a:spcBef>
                <a:spcPts val="1200"/>
              </a:spcBef>
              <a:buFont typeface="Arial" panose="020B0604020202020204" pitchFamily="34" charset="0"/>
              <a:buNone/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 marL="0" indent="0">
              <a:lnSpc>
                <a:spcPct val="110000"/>
              </a:lnSpc>
              <a:spcBef>
                <a:spcPts val="1200"/>
              </a:spcBef>
              <a:buNone/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0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Qui deni dictiis dit qui sitae et as sant incitatet, vendios dolore prest, as aut eost, nonsend?</a:t>
            </a:r>
          </a:p>
          <a:p>
            <a:pPr lvl="1"/>
            <a:r>
              <a:rPr lang="pt-BR" dirty="0"/>
              <a:t>As se eni dolestotate con reseque peles aut que.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00391157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a_2Columns_CR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39" y="1774415"/>
            <a:ext cx="7526940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  <a:p>
            <a:pPr lvl="2"/>
            <a:r>
              <a:rPr lang="pt-BR" dirty="0"/>
              <a:t>Pudae dolores sedita qui con nempos inullitae esciet que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0" name="Content Placeholder 7"/>
          <p:cNvSpPr>
            <a:spLocks noGrp="1"/>
          </p:cNvSpPr>
          <p:nvPr>
            <p:ph sz="quarter" idx="33" hasCustomPrompt="1"/>
          </p:nvPr>
        </p:nvSpPr>
        <p:spPr>
          <a:xfrm>
            <a:off x="8192319" y="1774415"/>
            <a:ext cx="3619414" cy="4175033"/>
          </a:xfrm>
        </p:spPr>
        <p:txBody>
          <a:bodyPr/>
          <a:lstStyle>
            <a:lvl1pPr marL="0" indent="0">
              <a:lnSpc>
                <a:spcPct val="110000"/>
              </a:lnSpc>
              <a:spcBef>
                <a:spcPts val="1200"/>
              </a:spcBef>
              <a:buFont typeface="Arial" panose="020B0604020202020204" pitchFamily="34" charset="0"/>
              <a:buNone/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 marL="0" indent="0">
              <a:lnSpc>
                <a:spcPct val="110000"/>
              </a:lnSpc>
              <a:spcBef>
                <a:spcPts val="1200"/>
              </a:spcBef>
              <a:buNone/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0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Qui deni dictiis dit qui sitae et as sant incitatet, vendios dolore prest, as aut eost, nonsend?</a:t>
            </a:r>
          </a:p>
          <a:p>
            <a:pPr lvl="1"/>
            <a:r>
              <a:rPr lang="pt-BR" dirty="0"/>
              <a:t>As se eni dolestotate con reseque peles aut que.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24010408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b_2Columns_I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6" hasCustomPrompt="1"/>
          </p:nvPr>
        </p:nvSpPr>
        <p:spPr>
          <a:xfrm>
            <a:off x="355740" y="1774415"/>
            <a:ext cx="559054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3" name="Content Placeholder 3"/>
          <p:cNvSpPr>
            <a:spLocks noGrp="1"/>
          </p:cNvSpPr>
          <p:nvPr>
            <p:ph sz="quarter" idx="17" hasCustomPrompt="1"/>
          </p:nvPr>
        </p:nvSpPr>
        <p:spPr>
          <a:xfrm>
            <a:off x="6239727" y="1774395"/>
            <a:ext cx="558938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6171348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b_2Columns_White_APink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4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1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6" name="Content Placeholder 3"/>
          <p:cNvSpPr>
            <a:spLocks noGrp="1"/>
          </p:cNvSpPr>
          <p:nvPr>
            <p:ph sz="quarter" idx="16" hasCustomPrompt="1"/>
          </p:nvPr>
        </p:nvSpPr>
        <p:spPr>
          <a:xfrm>
            <a:off x="355740" y="1774415"/>
            <a:ext cx="559054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7" name="Content Placeholder 3"/>
          <p:cNvSpPr>
            <a:spLocks noGrp="1"/>
          </p:cNvSpPr>
          <p:nvPr>
            <p:ph sz="quarter" idx="17" hasCustomPrompt="1"/>
          </p:nvPr>
        </p:nvSpPr>
        <p:spPr>
          <a:xfrm>
            <a:off x="6239727" y="1774395"/>
            <a:ext cx="558938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49579651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b_2Columns_White_SBlue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4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1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6" name="Content Placeholder 3"/>
          <p:cNvSpPr>
            <a:spLocks noGrp="1"/>
          </p:cNvSpPr>
          <p:nvPr>
            <p:ph sz="quarter" idx="16" hasCustomPrompt="1"/>
          </p:nvPr>
        </p:nvSpPr>
        <p:spPr>
          <a:xfrm>
            <a:off x="355740" y="1774415"/>
            <a:ext cx="559054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7" name="Content Placeholder 3"/>
          <p:cNvSpPr>
            <a:spLocks noGrp="1"/>
          </p:cNvSpPr>
          <p:nvPr>
            <p:ph sz="quarter" idx="17" hasCustomPrompt="1"/>
          </p:nvPr>
        </p:nvSpPr>
        <p:spPr>
          <a:xfrm>
            <a:off x="6239727" y="1774395"/>
            <a:ext cx="558938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83548987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b_2Columns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6" hasCustomPrompt="1"/>
          </p:nvPr>
        </p:nvSpPr>
        <p:spPr>
          <a:xfrm>
            <a:off x="355740" y="1774415"/>
            <a:ext cx="559054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3" name="Content Placeholder 3"/>
          <p:cNvSpPr>
            <a:spLocks noGrp="1"/>
          </p:cNvSpPr>
          <p:nvPr>
            <p:ph sz="quarter" idx="17" hasCustomPrompt="1"/>
          </p:nvPr>
        </p:nvSpPr>
        <p:spPr>
          <a:xfrm>
            <a:off x="6239727" y="1774395"/>
            <a:ext cx="558938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44861528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b_2Columns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6" hasCustomPrompt="1"/>
          </p:nvPr>
        </p:nvSpPr>
        <p:spPr>
          <a:xfrm>
            <a:off x="355740" y="1774415"/>
            <a:ext cx="559054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3" name="Content Placeholder 3"/>
          <p:cNvSpPr>
            <a:spLocks noGrp="1"/>
          </p:cNvSpPr>
          <p:nvPr>
            <p:ph sz="quarter" idx="17" hasCustomPrompt="1"/>
          </p:nvPr>
        </p:nvSpPr>
        <p:spPr>
          <a:xfrm>
            <a:off x="6239727" y="1774395"/>
            <a:ext cx="558938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97367320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b_2Columns_CR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6" hasCustomPrompt="1"/>
          </p:nvPr>
        </p:nvSpPr>
        <p:spPr>
          <a:xfrm>
            <a:off x="355740" y="1774415"/>
            <a:ext cx="559054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3" name="Content Placeholder 3"/>
          <p:cNvSpPr>
            <a:spLocks noGrp="1"/>
          </p:cNvSpPr>
          <p:nvPr>
            <p:ph sz="quarter" idx="17" hasCustomPrompt="1"/>
          </p:nvPr>
        </p:nvSpPr>
        <p:spPr>
          <a:xfrm>
            <a:off x="6239727" y="1774395"/>
            <a:ext cx="558938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59484518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c_2Columns_2Subtitles_IBlu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7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8" name="Content Placeholder 3"/>
          <p:cNvSpPr>
            <a:spLocks noGrp="1"/>
          </p:cNvSpPr>
          <p:nvPr>
            <p:ph sz="quarter" idx="16" hasCustomPrompt="1"/>
          </p:nvPr>
        </p:nvSpPr>
        <p:spPr>
          <a:xfrm>
            <a:off x="355740" y="1774415"/>
            <a:ext cx="559054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9" name="Content Placeholder 3"/>
          <p:cNvSpPr>
            <a:spLocks noGrp="1"/>
          </p:cNvSpPr>
          <p:nvPr>
            <p:ph sz="quarter" idx="17" hasCustomPrompt="1"/>
          </p:nvPr>
        </p:nvSpPr>
        <p:spPr>
          <a:xfrm>
            <a:off x="6239727" y="1774395"/>
            <a:ext cx="558938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20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21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1098295"/>
            <a:ext cx="5589383" cy="407894"/>
          </a:xfrm>
        </p:spPr>
        <p:txBody>
          <a:bodyPr/>
          <a:lstStyle>
            <a:lvl1pPr algn="l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6239727" y="1098295"/>
            <a:ext cx="5589383" cy="407894"/>
          </a:xfrm>
        </p:spPr>
        <p:txBody>
          <a:bodyPr/>
          <a:lstStyle>
            <a:lvl1pPr algn="l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69456615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F23C97-C51B-42E6-8B48-3446574148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6FB3574-0CBE-4A76-A8D6-9D65410192A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0DDD062-A843-482A-95DA-979CF710EB4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F5A535D-5056-456E-82C2-0F634069616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F7B8BF9-4BAB-4EF4-9D01-E544D9FBA8F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4DE666F-BDFD-4DD8-827E-A44755864D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7156F0-49FD-4981-9B18-51DF312EA327}" type="datetimeFigureOut">
              <a:rPr lang="pt-BR" smtClean="0"/>
              <a:t>11/04/2018</a:t>
            </a:fld>
            <a:endParaRPr lang="pt-BR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024C43A-2647-44F4-9509-4C11713A82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A9E450F-CA76-427D-892C-B854FC0103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067402-0029-4E9E-8842-382874004923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53330428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c_2Columns_2Subtitles_White_APink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1098295"/>
            <a:ext cx="5589383" cy="407894"/>
          </a:xfrm>
        </p:spPr>
        <p:txBody>
          <a:bodyPr/>
          <a:lstStyle>
            <a:lvl1pPr algn="l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8" hasCustomPrompt="1"/>
          </p:nvPr>
        </p:nvSpPr>
        <p:spPr>
          <a:xfrm>
            <a:off x="6239727" y="1098295"/>
            <a:ext cx="5589383" cy="407894"/>
          </a:xfrm>
        </p:spPr>
        <p:txBody>
          <a:bodyPr/>
          <a:lstStyle>
            <a:lvl1pPr algn="l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6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7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5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8" name="Content Placeholder 3"/>
          <p:cNvSpPr>
            <a:spLocks noGrp="1"/>
          </p:cNvSpPr>
          <p:nvPr>
            <p:ph sz="quarter" idx="16" hasCustomPrompt="1"/>
          </p:nvPr>
        </p:nvSpPr>
        <p:spPr>
          <a:xfrm>
            <a:off x="355740" y="1774415"/>
            <a:ext cx="559054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9" name="Content Placeholder 3"/>
          <p:cNvSpPr>
            <a:spLocks noGrp="1"/>
          </p:cNvSpPr>
          <p:nvPr>
            <p:ph sz="quarter" idx="17" hasCustomPrompt="1"/>
          </p:nvPr>
        </p:nvSpPr>
        <p:spPr>
          <a:xfrm>
            <a:off x="6239727" y="1774395"/>
            <a:ext cx="558938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59124225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c_2Columns_2Subtitles_White_SBlue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1098295"/>
            <a:ext cx="5589383" cy="407894"/>
          </a:xfrm>
        </p:spPr>
        <p:txBody>
          <a:bodyPr/>
          <a:lstStyle>
            <a:lvl1pPr algn="l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8" hasCustomPrompt="1"/>
          </p:nvPr>
        </p:nvSpPr>
        <p:spPr>
          <a:xfrm>
            <a:off x="6239727" y="1098295"/>
            <a:ext cx="5589383" cy="407894"/>
          </a:xfrm>
        </p:spPr>
        <p:txBody>
          <a:bodyPr/>
          <a:lstStyle>
            <a:lvl1pPr algn="l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6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7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5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8" name="Content Placeholder 3"/>
          <p:cNvSpPr>
            <a:spLocks noGrp="1"/>
          </p:cNvSpPr>
          <p:nvPr>
            <p:ph sz="quarter" idx="16" hasCustomPrompt="1"/>
          </p:nvPr>
        </p:nvSpPr>
        <p:spPr>
          <a:xfrm>
            <a:off x="355740" y="1774415"/>
            <a:ext cx="559054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9" name="Content Placeholder 3"/>
          <p:cNvSpPr>
            <a:spLocks noGrp="1"/>
          </p:cNvSpPr>
          <p:nvPr>
            <p:ph sz="quarter" idx="17" hasCustomPrompt="1"/>
          </p:nvPr>
        </p:nvSpPr>
        <p:spPr>
          <a:xfrm>
            <a:off x="6239727" y="1774395"/>
            <a:ext cx="558938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95544641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c_2Columns_2Subtitles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7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8" name="Content Placeholder 3"/>
          <p:cNvSpPr>
            <a:spLocks noGrp="1"/>
          </p:cNvSpPr>
          <p:nvPr>
            <p:ph sz="quarter" idx="16" hasCustomPrompt="1"/>
          </p:nvPr>
        </p:nvSpPr>
        <p:spPr>
          <a:xfrm>
            <a:off x="355740" y="1774415"/>
            <a:ext cx="559054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9" name="Content Placeholder 3"/>
          <p:cNvSpPr>
            <a:spLocks noGrp="1"/>
          </p:cNvSpPr>
          <p:nvPr>
            <p:ph sz="quarter" idx="17" hasCustomPrompt="1"/>
          </p:nvPr>
        </p:nvSpPr>
        <p:spPr>
          <a:xfrm>
            <a:off x="6239727" y="1774395"/>
            <a:ext cx="558938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20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21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1098298"/>
            <a:ext cx="5589383" cy="369246"/>
          </a:xfrm>
        </p:spPr>
        <p:txBody>
          <a:bodyPr>
            <a:sp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6239727" y="1098298"/>
            <a:ext cx="5589383" cy="369246"/>
          </a:xfrm>
        </p:spPr>
        <p:txBody>
          <a:bodyPr>
            <a:sp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422472967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c_2Columns_2Subtitles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7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8" name="Content Placeholder 3"/>
          <p:cNvSpPr>
            <a:spLocks noGrp="1"/>
          </p:cNvSpPr>
          <p:nvPr>
            <p:ph sz="quarter" idx="16" hasCustomPrompt="1"/>
          </p:nvPr>
        </p:nvSpPr>
        <p:spPr>
          <a:xfrm>
            <a:off x="355740" y="1774415"/>
            <a:ext cx="559054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9" name="Content Placeholder 3"/>
          <p:cNvSpPr>
            <a:spLocks noGrp="1"/>
          </p:cNvSpPr>
          <p:nvPr>
            <p:ph sz="quarter" idx="17" hasCustomPrompt="1"/>
          </p:nvPr>
        </p:nvSpPr>
        <p:spPr>
          <a:xfrm>
            <a:off x="6239727" y="1774395"/>
            <a:ext cx="558938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20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21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1098298"/>
            <a:ext cx="5589383" cy="369246"/>
          </a:xfrm>
        </p:spPr>
        <p:txBody>
          <a:bodyPr>
            <a:sp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6239727" y="1098298"/>
            <a:ext cx="5589383" cy="369246"/>
          </a:xfrm>
        </p:spPr>
        <p:txBody>
          <a:bodyPr>
            <a:sp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403131682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c_2Columns_2Subtitles_CR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7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8" name="Content Placeholder 3"/>
          <p:cNvSpPr>
            <a:spLocks noGrp="1"/>
          </p:cNvSpPr>
          <p:nvPr>
            <p:ph sz="quarter" idx="16" hasCustomPrompt="1"/>
          </p:nvPr>
        </p:nvSpPr>
        <p:spPr>
          <a:xfrm>
            <a:off x="355740" y="1774415"/>
            <a:ext cx="559054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9" name="Content Placeholder 3"/>
          <p:cNvSpPr>
            <a:spLocks noGrp="1"/>
          </p:cNvSpPr>
          <p:nvPr>
            <p:ph sz="quarter" idx="17" hasCustomPrompt="1"/>
          </p:nvPr>
        </p:nvSpPr>
        <p:spPr>
          <a:xfrm>
            <a:off x="6239727" y="1774395"/>
            <a:ext cx="558938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20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21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1098298"/>
            <a:ext cx="5589383" cy="369246"/>
          </a:xfrm>
        </p:spPr>
        <p:txBody>
          <a:bodyPr>
            <a:sp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6239727" y="1098298"/>
            <a:ext cx="5589383" cy="369246"/>
          </a:xfrm>
        </p:spPr>
        <p:txBody>
          <a:bodyPr>
            <a:sp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27479802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3Columns_IBlu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quarter" idx="20" hasCustomPrompt="1"/>
          </p:nvPr>
        </p:nvSpPr>
        <p:spPr>
          <a:xfrm>
            <a:off x="8199465" y="1773687"/>
            <a:ext cx="3619414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/>
            </a:lvl1pPr>
            <a:lvl2pPr>
              <a:lnSpc>
                <a:spcPct val="110000"/>
              </a:lnSpc>
              <a:spcBef>
                <a:spcPts val="1200"/>
              </a:spcBef>
              <a:defRPr sz="2000"/>
            </a:lvl2pPr>
            <a:lvl3pPr>
              <a:lnSpc>
                <a:spcPct val="110000"/>
              </a:lnSpc>
              <a:spcBef>
                <a:spcPts val="1200"/>
              </a:spcBef>
              <a:defRPr sz="2000"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1"/>
            <a:r>
              <a:rPr lang="pt-BR" dirty="0"/>
              <a:t>As se eni dolestotate con raerum es ini officiis eos reseque peles aut que.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6" hasCustomPrompt="1"/>
          </p:nvPr>
        </p:nvSpPr>
        <p:spPr>
          <a:xfrm>
            <a:off x="355739" y="1773687"/>
            <a:ext cx="3619414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 baseline="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1"/>
            <a:r>
              <a:rPr lang="pt-BR" dirty="0"/>
              <a:t>As se eni dolestotate con raerum es ini officiis eos reseque peles aut que.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3" name="Content Placeholder 3"/>
          <p:cNvSpPr>
            <a:spLocks noGrp="1"/>
          </p:cNvSpPr>
          <p:nvPr>
            <p:ph sz="quarter" idx="17" hasCustomPrompt="1"/>
          </p:nvPr>
        </p:nvSpPr>
        <p:spPr>
          <a:xfrm>
            <a:off x="4281572" y="1773687"/>
            <a:ext cx="3619414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1"/>
            <a:r>
              <a:rPr lang="pt-BR" dirty="0"/>
              <a:t>As se eni dolestotate con raerum es ini officiis eos reseque peles aut que.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0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2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4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6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58257480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3Columns_White_APink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quarter" idx="20" hasCustomPrompt="1"/>
          </p:nvPr>
        </p:nvSpPr>
        <p:spPr>
          <a:xfrm>
            <a:off x="8199465" y="1773687"/>
            <a:ext cx="3619414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1"/>
            <a:r>
              <a:rPr lang="pt-BR" dirty="0"/>
              <a:t>As se eni dolestotate con raerum es ini officiis eos reseque peles aut que.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6" hasCustomPrompt="1"/>
          </p:nvPr>
        </p:nvSpPr>
        <p:spPr>
          <a:xfrm>
            <a:off x="355739" y="1773687"/>
            <a:ext cx="3619414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1"/>
            <a:r>
              <a:rPr lang="pt-BR" dirty="0"/>
              <a:t>As se eni dolestotate con raerum es ini officiis eos reseque peles aut que.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3" name="Content Placeholder 3"/>
          <p:cNvSpPr>
            <a:spLocks noGrp="1"/>
          </p:cNvSpPr>
          <p:nvPr>
            <p:ph sz="quarter" idx="17" hasCustomPrompt="1"/>
          </p:nvPr>
        </p:nvSpPr>
        <p:spPr>
          <a:xfrm>
            <a:off x="4281572" y="1773687"/>
            <a:ext cx="3619414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1"/>
            <a:r>
              <a:rPr lang="pt-BR" dirty="0"/>
              <a:t>As se eni dolestotate con raerum es ini officiis eos reseque peles aut que.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4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5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2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6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55816691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3Columns_White_SBluek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quarter" idx="20" hasCustomPrompt="1"/>
          </p:nvPr>
        </p:nvSpPr>
        <p:spPr>
          <a:xfrm>
            <a:off x="8199465" y="1773687"/>
            <a:ext cx="3619414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1"/>
            <a:r>
              <a:rPr lang="pt-BR" dirty="0"/>
              <a:t>As se eni dolestotate con raerum es ini officiis eos reseque peles aut que.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6" hasCustomPrompt="1"/>
          </p:nvPr>
        </p:nvSpPr>
        <p:spPr>
          <a:xfrm>
            <a:off x="355739" y="1773687"/>
            <a:ext cx="3619414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1"/>
            <a:r>
              <a:rPr lang="pt-BR" dirty="0"/>
              <a:t>As se eni dolestotate con raerum es ini officiis eos reseque peles aut que.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3" name="Content Placeholder 3"/>
          <p:cNvSpPr>
            <a:spLocks noGrp="1"/>
          </p:cNvSpPr>
          <p:nvPr>
            <p:ph sz="quarter" idx="17" hasCustomPrompt="1"/>
          </p:nvPr>
        </p:nvSpPr>
        <p:spPr>
          <a:xfrm>
            <a:off x="4281572" y="1773687"/>
            <a:ext cx="3619414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1"/>
            <a:r>
              <a:rPr lang="pt-BR" dirty="0"/>
              <a:t>As se eni dolestotate con raerum es ini officiis eos reseque peles aut que.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4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5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2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6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52131199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3Columns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quarter" idx="20" hasCustomPrompt="1"/>
          </p:nvPr>
        </p:nvSpPr>
        <p:spPr>
          <a:xfrm>
            <a:off x="8199465" y="1773687"/>
            <a:ext cx="3619414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/>
            </a:lvl1pPr>
            <a:lvl2pPr>
              <a:lnSpc>
                <a:spcPct val="110000"/>
              </a:lnSpc>
              <a:spcBef>
                <a:spcPts val="1200"/>
              </a:spcBef>
              <a:defRPr sz="2000"/>
            </a:lvl2pPr>
            <a:lvl3pPr>
              <a:lnSpc>
                <a:spcPct val="110000"/>
              </a:lnSpc>
              <a:spcBef>
                <a:spcPts val="1200"/>
              </a:spcBef>
              <a:defRPr sz="2000"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1"/>
            <a:r>
              <a:rPr lang="pt-BR" dirty="0"/>
              <a:t>As se eni dolestotate con raerum es ini officiis eos reseque peles aut que.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6" hasCustomPrompt="1"/>
          </p:nvPr>
        </p:nvSpPr>
        <p:spPr>
          <a:xfrm>
            <a:off x="355739" y="1773687"/>
            <a:ext cx="3619414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1"/>
            <a:r>
              <a:rPr lang="pt-BR" dirty="0"/>
              <a:t>As se eni dolestotate con raerum es ini officiis eos reseque peles aut que.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3" name="Content Placeholder 3"/>
          <p:cNvSpPr>
            <a:spLocks noGrp="1"/>
          </p:cNvSpPr>
          <p:nvPr>
            <p:ph sz="quarter" idx="17" hasCustomPrompt="1"/>
          </p:nvPr>
        </p:nvSpPr>
        <p:spPr>
          <a:xfrm>
            <a:off x="4281572" y="1773687"/>
            <a:ext cx="3619414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1"/>
            <a:r>
              <a:rPr lang="pt-BR" dirty="0"/>
              <a:t>As se eni dolestotate con raerum es ini officiis eos reseque peles aut que.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0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2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4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6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54677202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3Columns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quarter" idx="20" hasCustomPrompt="1"/>
          </p:nvPr>
        </p:nvSpPr>
        <p:spPr>
          <a:xfrm>
            <a:off x="8199465" y="1773687"/>
            <a:ext cx="3619414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/>
            </a:lvl1pPr>
            <a:lvl2pPr>
              <a:lnSpc>
                <a:spcPct val="110000"/>
              </a:lnSpc>
              <a:spcBef>
                <a:spcPts val="1200"/>
              </a:spcBef>
              <a:defRPr sz="2000"/>
            </a:lvl2pPr>
            <a:lvl3pPr>
              <a:lnSpc>
                <a:spcPct val="110000"/>
              </a:lnSpc>
              <a:spcBef>
                <a:spcPts val="1200"/>
              </a:spcBef>
              <a:defRPr sz="2000"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1"/>
            <a:r>
              <a:rPr lang="pt-BR" dirty="0"/>
              <a:t>As se eni dolestotate con raerum es ini officiis eos reseque peles aut que.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6" hasCustomPrompt="1"/>
          </p:nvPr>
        </p:nvSpPr>
        <p:spPr>
          <a:xfrm>
            <a:off x="355739" y="1773687"/>
            <a:ext cx="3619414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1"/>
            <a:r>
              <a:rPr lang="pt-BR" dirty="0"/>
              <a:t>As se eni dolestotate con raerum es ini officiis eos reseque peles aut que.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3" name="Content Placeholder 3"/>
          <p:cNvSpPr>
            <a:spLocks noGrp="1"/>
          </p:cNvSpPr>
          <p:nvPr>
            <p:ph sz="quarter" idx="17" hasCustomPrompt="1"/>
          </p:nvPr>
        </p:nvSpPr>
        <p:spPr>
          <a:xfrm>
            <a:off x="4281572" y="1773687"/>
            <a:ext cx="3619414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1"/>
            <a:r>
              <a:rPr lang="pt-BR" dirty="0"/>
              <a:t>As se eni dolestotate con raerum es ini officiis eos reseque peles aut que.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0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2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4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6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88129099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9C0AC3-5E56-4377-A2A8-F56850A530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1864E42-E26D-44DE-9EFD-DECEC2D918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7156F0-49FD-4981-9B18-51DF312EA327}" type="datetimeFigureOut">
              <a:rPr lang="pt-BR" smtClean="0"/>
              <a:t>11/04/2018</a:t>
            </a:fld>
            <a:endParaRPr lang="pt-BR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E74B4E1-8875-4F58-8FB8-662EC43523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295EBC-C36F-4AE5-B496-0B949B2D1C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067402-0029-4E9E-8842-382874004923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25268117"/>
      </p:ext>
    </p:extLst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3Columns_CR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quarter" idx="20" hasCustomPrompt="1"/>
          </p:nvPr>
        </p:nvSpPr>
        <p:spPr>
          <a:xfrm>
            <a:off x="8199465" y="1773687"/>
            <a:ext cx="3619414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/>
            </a:lvl1pPr>
            <a:lvl2pPr>
              <a:lnSpc>
                <a:spcPct val="110000"/>
              </a:lnSpc>
              <a:spcBef>
                <a:spcPts val="1200"/>
              </a:spcBef>
              <a:defRPr sz="2000"/>
            </a:lvl2pPr>
            <a:lvl3pPr>
              <a:lnSpc>
                <a:spcPct val="110000"/>
              </a:lnSpc>
              <a:spcBef>
                <a:spcPts val="1200"/>
              </a:spcBef>
              <a:defRPr sz="2000"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1"/>
            <a:r>
              <a:rPr lang="pt-BR" dirty="0"/>
              <a:t>As se eni dolestotate con raerum es ini officiis eos reseque peles aut que.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6" hasCustomPrompt="1"/>
          </p:nvPr>
        </p:nvSpPr>
        <p:spPr>
          <a:xfrm>
            <a:off x="355739" y="1773687"/>
            <a:ext cx="3619414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1"/>
            <a:r>
              <a:rPr lang="pt-BR" dirty="0"/>
              <a:t>As se eni dolestotate con raerum es ini officiis eos reseque peles aut que.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3" name="Content Placeholder 3"/>
          <p:cNvSpPr>
            <a:spLocks noGrp="1"/>
          </p:cNvSpPr>
          <p:nvPr>
            <p:ph sz="quarter" idx="17" hasCustomPrompt="1"/>
          </p:nvPr>
        </p:nvSpPr>
        <p:spPr>
          <a:xfrm>
            <a:off x="4281572" y="1773687"/>
            <a:ext cx="3619414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1"/>
            <a:r>
              <a:rPr lang="pt-BR" dirty="0"/>
              <a:t>As se eni dolestotate con raerum es ini officiis eos reseque peles aut que.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0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2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4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6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70158564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a_4Columns_IBlu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41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4" name="Content Placeholder 7"/>
          <p:cNvSpPr>
            <a:spLocks noGrp="1"/>
          </p:cNvSpPr>
          <p:nvPr>
            <p:ph sz="quarter" idx="17" hasCustomPrompt="1"/>
          </p:nvPr>
        </p:nvSpPr>
        <p:spPr>
          <a:xfrm>
            <a:off x="6240973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6" name="Content Placeholder 2"/>
          <p:cNvSpPr>
            <a:spLocks noGrp="1"/>
          </p:cNvSpPr>
          <p:nvPr>
            <p:ph sz="quarter" idx="18" hasCustomPrompt="1"/>
          </p:nvPr>
        </p:nvSpPr>
        <p:spPr>
          <a:xfrm>
            <a:off x="3298358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9" name="Content Placeholder 4"/>
          <p:cNvSpPr>
            <a:spLocks noGrp="1"/>
          </p:cNvSpPr>
          <p:nvPr>
            <p:ph sz="quarter" idx="19" hasCustomPrompt="1"/>
          </p:nvPr>
        </p:nvSpPr>
        <p:spPr>
          <a:xfrm>
            <a:off x="9183589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2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7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8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20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51119826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a_4Columns_White_APink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41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4" name="Content Placeholder 7"/>
          <p:cNvSpPr>
            <a:spLocks noGrp="1"/>
          </p:cNvSpPr>
          <p:nvPr>
            <p:ph sz="quarter" idx="17" hasCustomPrompt="1"/>
          </p:nvPr>
        </p:nvSpPr>
        <p:spPr>
          <a:xfrm>
            <a:off x="6240975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6" name="Content Placeholder 2"/>
          <p:cNvSpPr>
            <a:spLocks noGrp="1"/>
          </p:cNvSpPr>
          <p:nvPr>
            <p:ph sz="quarter" idx="18" hasCustomPrompt="1"/>
          </p:nvPr>
        </p:nvSpPr>
        <p:spPr>
          <a:xfrm>
            <a:off x="3298359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9" name="Content Placeholder 4"/>
          <p:cNvSpPr>
            <a:spLocks noGrp="1"/>
          </p:cNvSpPr>
          <p:nvPr>
            <p:ph sz="quarter" idx="19" hasCustomPrompt="1"/>
          </p:nvPr>
        </p:nvSpPr>
        <p:spPr>
          <a:xfrm>
            <a:off x="9183589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8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20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7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21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55668515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a_4Columns_White_SBlue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41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4" name="Content Placeholder 7"/>
          <p:cNvSpPr>
            <a:spLocks noGrp="1"/>
          </p:cNvSpPr>
          <p:nvPr>
            <p:ph sz="quarter" idx="17" hasCustomPrompt="1"/>
          </p:nvPr>
        </p:nvSpPr>
        <p:spPr>
          <a:xfrm>
            <a:off x="6240975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6" name="Content Placeholder 2"/>
          <p:cNvSpPr>
            <a:spLocks noGrp="1"/>
          </p:cNvSpPr>
          <p:nvPr>
            <p:ph sz="quarter" idx="18" hasCustomPrompt="1"/>
          </p:nvPr>
        </p:nvSpPr>
        <p:spPr>
          <a:xfrm>
            <a:off x="3298359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9" name="Content Placeholder 4"/>
          <p:cNvSpPr>
            <a:spLocks noGrp="1"/>
          </p:cNvSpPr>
          <p:nvPr>
            <p:ph sz="quarter" idx="19" hasCustomPrompt="1"/>
          </p:nvPr>
        </p:nvSpPr>
        <p:spPr>
          <a:xfrm>
            <a:off x="9183589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8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20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7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21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12742663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a_4Columns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7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8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20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3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41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21" name="Content Placeholder 7"/>
          <p:cNvSpPr>
            <a:spLocks noGrp="1"/>
          </p:cNvSpPr>
          <p:nvPr>
            <p:ph sz="quarter" idx="17" hasCustomPrompt="1"/>
          </p:nvPr>
        </p:nvSpPr>
        <p:spPr>
          <a:xfrm>
            <a:off x="6240975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22" name="Content Placeholder 2"/>
          <p:cNvSpPr>
            <a:spLocks noGrp="1"/>
          </p:cNvSpPr>
          <p:nvPr>
            <p:ph sz="quarter" idx="18" hasCustomPrompt="1"/>
          </p:nvPr>
        </p:nvSpPr>
        <p:spPr>
          <a:xfrm>
            <a:off x="3298359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23" name="Content Placeholder 4"/>
          <p:cNvSpPr>
            <a:spLocks noGrp="1"/>
          </p:cNvSpPr>
          <p:nvPr>
            <p:ph sz="quarter" idx="19" hasCustomPrompt="1"/>
          </p:nvPr>
        </p:nvSpPr>
        <p:spPr>
          <a:xfrm>
            <a:off x="9183589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41145435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a_4Columns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41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4" name="Content Placeholder 7"/>
          <p:cNvSpPr>
            <a:spLocks noGrp="1"/>
          </p:cNvSpPr>
          <p:nvPr>
            <p:ph sz="quarter" idx="17" hasCustomPrompt="1"/>
          </p:nvPr>
        </p:nvSpPr>
        <p:spPr>
          <a:xfrm>
            <a:off x="6240973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6" name="Content Placeholder 2"/>
          <p:cNvSpPr>
            <a:spLocks noGrp="1"/>
          </p:cNvSpPr>
          <p:nvPr>
            <p:ph sz="quarter" idx="18" hasCustomPrompt="1"/>
          </p:nvPr>
        </p:nvSpPr>
        <p:spPr>
          <a:xfrm>
            <a:off x="3298358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9" name="Content Placeholder 4"/>
          <p:cNvSpPr>
            <a:spLocks noGrp="1"/>
          </p:cNvSpPr>
          <p:nvPr>
            <p:ph sz="quarter" idx="19" hasCustomPrompt="1"/>
          </p:nvPr>
        </p:nvSpPr>
        <p:spPr>
          <a:xfrm>
            <a:off x="9183589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2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7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8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20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21665444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a_4Columns_CR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41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4" name="Content Placeholder 7"/>
          <p:cNvSpPr>
            <a:spLocks noGrp="1"/>
          </p:cNvSpPr>
          <p:nvPr>
            <p:ph sz="quarter" idx="17" hasCustomPrompt="1"/>
          </p:nvPr>
        </p:nvSpPr>
        <p:spPr>
          <a:xfrm>
            <a:off x="6240973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6" name="Content Placeholder 2"/>
          <p:cNvSpPr>
            <a:spLocks noGrp="1"/>
          </p:cNvSpPr>
          <p:nvPr>
            <p:ph sz="quarter" idx="18" hasCustomPrompt="1"/>
          </p:nvPr>
        </p:nvSpPr>
        <p:spPr>
          <a:xfrm>
            <a:off x="3298358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9" name="Content Placeholder 4"/>
          <p:cNvSpPr>
            <a:spLocks noGrp="1"/>
          </p:cNvSpPr>
          <p:nvPr>
            <p:ph sz="quarter" idx="19" hasCustomPrompt="1"/>
          </p:nvPr>
        </p:nvSpPr>
        <p:spPr>
          <a:xfrm>
            <a:off x="9183589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2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7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8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20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46345125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b_4Columns_2Subtitles_IBlu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7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20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21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1098295"/>
            <a:ext cx="5589383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6239727" y="1098295"/>
            <a:ext cx="5589383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23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41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24" name="Content Placeholder 7"/>
          <p:cNvSpPr>
            <a:spLocks noGrp="1"/>
          </p:cNvSpPr>
          <p:nvPr>
            <p:ph sz="quarter" idx="17" hasCustomPrompt="1"/>
          </p:nvPr>
        </p:nvSpPr>
        <p:spPr>
          <a:xfrm>
            <a:off x="6240973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25" name="Content Placeholder 2"/>
          <p:cNvSpPr>
            <a:spLocks noGrp="1"/>
          </p:cNvSpPr>
          <p:nvPr>
            <p:ph sz="quarter" idx="18" hasCustomPrompt="1"/>
          </p:nvPr>
        </p:nvSpPr>
        <p:spPr>
          <a:xfrm>
            <a:off x="3298358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26" name="Content Placeholder 4"/>
          <p:cNvSpPr>
            <a:spLocks noGrp="1"/>
          </p:cNvSpPr>
          <p:nvPr>
            <p:ph sz="quarter" idx="19" hasCustomPrompt="1"/>
          </p:nvPr>
        </p:nvSpPr>
        <p:spPr>
          <a:xfrm>
            <a:off x="9183589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89682005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b_4Columns_2Subtitles_White_APink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21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1098295"/>
            <a:ext cx="5589383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6239727" y="1098295"/>
            <a:ext cx="5589383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23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3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41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4" name="Content Placeholder 7"/>
          <p:cNvSpPr>
            <a:spLocks noGrp="1"/>
          </p:cNvSpPr>
          <p:nvPr>
            <p:ph sz="quarter" idx="17" hasCustomPrompt="1"/>
          </p:nvPr>
        </p:nvSpPr>
        <p:spPr>
          <a:xfrm>
            <a:off x="6240975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5" name="Content Placeholder 2"/>
          <p:cNvSpPr>
            <a:spLocks noGrp="1"/>
          </p:cNvSpPr>
          <p:nvPr>
            <p:ph sz="quarter" idx="18" hasCustomPrompt="1"/>
          </p:nvPr>
        </p:nvSpPr>
        <p:spPr>
          <a:xfrm>
            <a:off x="3298359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6" name="Content Placeholder 4"/>
          <p:cNvSpPr>
            <a:spLocks noGrp="1"/>
          </p:cNvSpPr>
          <p:nvPr>
            <p:ph sz="quarter" idx="19" hasCustomPrompt="1"/>
          </p:nvPr>
        </p:nvSpPr>
        <p:spPr>
          <a:xfrm>
            <a:off x="9183589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8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11191214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b_4Columns_2Subtitles_White_SBlue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21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1098295"/>
            <a:ext cx="5589383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6239727" y="1098295"/>
            <a:ext cx="5589383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23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3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41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4" name="Content Placeholder 7"/>
          <p:cNvSpPr>
            <a:spLocks noGrp="1"/>
          </p:cNvSpPr>
          <p:nvPr>
            <p:ph sz="quarter" idx="17" hasCustomPrompt="1"/>
          </p:nvPr>
        </p:nvSpPr>
        <p:spPr>
          <a:xfrm>
            <a:off x="6240975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5" name="Content Placeholder 2"/>
          <p:cNvSpPr>
            <a:spLocks noGrp="1"/>
          </p:cNvSpPr>
          <p:nvPr>
            <p:ph sz="quarter" idx="18" hasCustomPrompt="1"/>
          </p:nvPr>
        </p:nvSpPr>
        <p:spPr>
          <a:xfrm>
            <a:off x="3298359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6" name="Content Placeholder 4"/>
          <p:cNvSpPr>
            <a:spLocks noGrp="1"/>
          </p:cNvSpPr>
          <p:nvPr>
            <p:ph sz="quarter" idx="19" hasCustomPrompt="1"/>
          </p:nvPr>
        </p:nvSpPr>
        <p:spPr>
          <a:xfrm>
            <a:off x="9183589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8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55512387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E0FF236-0400-4A43-B324-A550E51282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7156F0-49FD-4981-9B18-51DF312EA327}" type="datetimeFigureOut">
              <a:rPr lang="pt-BR" smtClean="0"/>
              <a:t>11/04/2018</a:t>
            </a:fld>
            <a:endParaRPr lang="pt-BR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08C9E28-C68F-44AA-81DE-D162FD43BB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38B479D-F917-4FF4-9446-3C7781F822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067402-0029-4E9E-8842-382874004923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335770592"/>
      </p:ext>
    </p:extLst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b_4Columns_2Subtitles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7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20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21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1098298"/>
            <a:ext cx="5589383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6239727" y="1098298"/>
            <a:ext cx="5589383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3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41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4" name="Content Placeholder 7"/>
          <p:cNvSpPr>
            <a:spLocks noGrp="1"/>
          </p:cNvSpPr>
          <p:nvPr>
            <p:ph sz="quarter" idx="17" hasCustomPrompt="1"/>
          </p:nvPr>
        </p:nvSpPr>
        <p:spPr>
          <a:xfrm>
            <a:off x="6240975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6" name="Content Placeholder 2"/>
          <p:cNvSpPr>
            <a:spLocks noGrp="1"/>
          </p:cNvSpPr>
          <p:nvPr>
            <p:ph sz="quarter" idx="18" hasCustomPrompt="1"/>
          </p:nvPr>
        </p:nvSpPr>
        <p:spPr>
          <a:xfrm>
            <a:off x="3298359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8" name="Content Placeholder 4"/>
          <p:cNvSpPr>
            <a:spLocks noGrp="1"/>
          </p:cNvSpPr>
          <p:nvPr>
            <p:ph sz="quarter" idx="19" hasCustomPrompt="1"/>
          </p:nvPr>
        </p:nvSpPr>
        <p:spPr>
          <a:xfrm>
            <a:off x="9183589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9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35173611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b_4Columns_2Subtitles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7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20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21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1098298"/>
            <a:ext cx="5589383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6239727" y="1098298"/>
            <a:ext cx="5589383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3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41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4" name="Content Placeholder 7"/>
          <p:cNvSpPr>
            <a:spLocks noGrp="1"/>
          </p:cNvSpPr>
          <p:nvPr>
            <p:ph sz="quarter" idx="17" hasCustomPrompt="1"/>
          </p:nvPr>
        </p:nvSpPr>
        <p:spPr>
          <a:xfrm>
            <a:off x="6240973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6" name="Content Placeholder 2"/>
          <p:cNvSpPr>
            <a:spLocks noGrp="1"/>
          </p:cNvSpPr>
          <p:nvPr>
            <p:ph sz="quarter" idx="18" hasCustomPrompt="1"/>
          </p:nvPr>
        </p:nvSpPr>
        <p:spPr>
          <a:xfrm>
            <a:off x="3298358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8" name="Content Placeholder 4"/>
          <p:cNvSpPr>
            <a:spLocks noGrp="1"/>
          </p:cNvSpPr>
          <p:nvPr>
            <p:ph sz="quarter" idx="19" hasCustomPrompt="1"/>
          </p:nvPr>
        </p:nvSpPr>
        <p:spPr>
          <a:xfrm>
            <a:off x="9183589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9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44815842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b_4Columns_2Subtitles_CR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7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20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21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1098298"/>
            <a:ext cx="5589383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6239727" y="1098298"/>
            <a:ext cx="5589383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3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41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4" name="Content Placeholder 7"/>
          <p:cNvSpPr>
            <a:spLocks noGrp="1"/>
          </p:cNvSpPr>
          <p:nvPr>
            <p:ph sz="quarter" idx="17" hasCustomPrompt="1"/>
          </p:nvPr>
        </p:nvSpPr>
        <p:spPr>
          <a:xfrm>
            <a:off x="6240973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6" name="Content Placeholder 2"/>
          <p:cNvSpPr>
            <a:spLocks noGrp="1"/>
          </p:cNvSpPr>
          <p:nvPr>
            <p:ph sz="quarter" idx="18" hasCustomPrompt="1"/>
          </p:nvPr>
        </p:nvSpPr>
        <p:spPr>
          <a:xfrm>
            <a:off x="3298358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8" name="Content Placeholder 4"/>
          <p:cNvSpPr>
            <a:spLocks noGrp="1"/>
          </p:cNvSpPr>
          <p:nvPr>
            <p:ph sz="quarter" idx="19" hasCustomPrompt="1"/>
          </p:nvPr>
        </p:nvSpPr>
        <p:spPr>
          <a:xfrm>
            <a:off x="9183589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9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81231704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5Columns_IBlu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Content Placeholder 14"/>
          <p:cNvSpPr>
            <a:spLocks noGrp="1"/>
          </p:cNvSpPr>
          <p:nvPr>
            <p:ph sz="quarter" idx="24" hasCustomPrompt="1"/>
          </p:nvPr>
        </p:nvSpPr>
        <p:spPr>
          <a:xfrm>
            <a:off x="355741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18" name="Content Placeholder 17"/>
          <p:cNvSpPr>
            <a:spLocks noGrp="1"/>
          </p:cNvSpPr>
          <p:nvPr>
            <p:ph sz="quarter" idx="25" hasCustomPrompt="1"/>
          </p:nvPr>
        </p:nvSpPr>
        <p:spPr>
          <a:xfrm>
            <a:off x="2709176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21" name="Content Placeholder 20"/>
          <p:cNvSpPr>
            <a:spLocks noGrp="1"/>
          </p:cNvSpPr>
          <p:nvPr>
            <p:ph sz="quarter" idx="26" hasCustomPrompt="1"/>
          </p:nvPr>
        </p:nvSpPr>
        <p:spPr>
          <a:xfrm>
            <a:off x="5062612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23" name="Content Placeholder 22"/>
          <p:cNvSpPr>
            <a:spLocks noGrp="1"/>
          </p:cNvSpPr>
          <p:nvPr>
            <p:ph sz="quarter" idx="27" hasCustomPrompt="1"/>
          </p:nvPr>
        </p:nvSpPr>
        <p:spPr>
          <a:xfrm>
            <a:off x="7416046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25" name="Content Placeholder 24"/>
          <p:cNvSpPr>
            <a:spLocks noGrp="1"/>
          </p:cNvSpPr>
          <p:nvPr>
            <p:ph sz="quarter" idx="28" hasCustomPrompt="1"/>
          </p:nvPr>
        </p:nvSpPr>
        <p:spPr>
          <a:xfrm>
            <a:off x="9769481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13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6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7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9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7266228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5Columns_White_APink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Content Placeholder 14"/>
          <p:cNvSpPr>
            <a:spLocks noGrp="1"/>
          </p:cNvSpPr>
          <p:nvPr>
            <p:ph sz="quarter" idx="24" hasCustomPrompt="1"/>
          </p:nvPr>
        </p:nvSpPr>
        <p:spPr>
          <a:xfrm>
            <a:off x="355741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18" name="Content Placeholder 17"/>
          <p:cNvSpPr>
            <a:spLocks noGrp="1"/>
          </p:cNvSpPr>
          <p:nvPr>
            <p:ph sz="quarter" idx="25" hasCustomPrompt="1"/>
          </p:nvPr>
        </p:nvSpPr>
        <p:spPr>
          <a:xfrm>
            <a:off x="2708559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21" name="Content Placeholder 20"/>
          <p:cNvSpPr>
            <a:spLocks noGrp="1"/>
          </p:cNvSpPr>
          <p:nvPr>
            <p:ph sz="quarter" idx="26" hasCustomPrompt="1"/>
          </p:nvPr>
        </p:nvSpPr>
        <p:spPr>
          <a:xfrm>
            <a:off x="5061378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23" name="Content Placeholder 22"/>
          <p:cNvSpPr>
            <a:spLocks noGrp="1"/>
          </p:cNvSpPr>
          <p:nvPr>
            <p:ph sz="quarter" idx="27" hasCustomPrompt="1"/>
          </p:nvPr>
        </p:nvSpPr>
        <p:spPr>
          <a:xfrm>
            <a:off x="7414198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25" name="Content Placeholder 24"/>
          <p:cNvSpPr>
            <a:spLocks noGrp="1"/>
          </p:cNvSpPr>
          <p:nvPr>
            <p:ph sz="quarter" idx="28" hasCustomPrompt="1"/>
          </p:nvPr>
        </p:nvSpPr>
        <p:spPr>
          <a:xfrm>
            <a:off x="9767017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17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9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6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20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64870506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5Columns_White_SBlue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Content Placeholder 14"/>
          <p:cNvSpPr>
            <a:spLocks noGrp="1"/>
          </p:cNvSpPr>
          <p:nvPr>
            <p:ph sz="quarter" idx="24" hasCustomPrompt="1"/>
          </p:nvPr>
        </p:nvSpPr>
        <p:spPr>
          <a:xfrm>
            <a:off x="355741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18" name="Content Placeholder 17"/>
          <p:cNvSpPr>
            <a:spLocks noGrp="1"/>
          </p:cNvSpPr>
          <p:nvPr>
            <p:ph sz="quarter" idx="25" hasCustomPrompt="1"/>
          </p:nvPr>
        </p:nvSpPr>
        <p:spPr>
          <a:xfrm>
            <a:off x="2708559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21" name="Content Placeholder 20"/>
          <p:cNvSpPr>
            <a:spLocks noGrp="1"/>
          </p:cNvSpPr>
          <p:nvPr>
            <p:ph sz="quarter" idx="26" hasCustomPrompt="1"/>
          </p:nvPr>
        </p:nvSpPr>
        <p:spPr>
          <a:xfrm>
            <a:off x="5061378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23" name="Content Placeholder 22"/>
          <p:cNvSpPr>
            <a:spLocks noGrp="1"/>
          </p:cNvSpPr>
          <p:nvPr>
            <p:ph sz="quarter" idx="27" hasCustomPrompt="1"/>
          </p:nvPr>
        </p:nvSpPr>
        <p:spPr>
          <a:xfrm>
            <a:off x="7414198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25" name="Content Placeholder 24"/>
          <p:cNvSpPr>
            <a:spLocks noGrp="1"/>
          </p:cNvSpPr>
          <p:nvPr>
            <p:ph sz="quarter" idx="28" hasCustomPrompt="1"/>
          </p:nvPr>
        </p:nvSpPr>
        <p:spPr>
          <a:xfrm>
            <a:off x="9767017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17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9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6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20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81633463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5Columns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Content Placeholder 14"/>
          <p:cNvSpPr>
            <a:spLocks noGrp="1"/>
          </p:cNvSpPr>
          <p:nvPr>
            <p:ph sz="quarter" idx="24" hasCustomPrompt="1"/>
          </p:nvPr>
        </p:nvSpPr>
        <p:spPr>
          <a:xfrm>
            <a:off x="355741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18" name="Content Placeholder 17"/>
          <p:cNvSpPr>
            <a:spLocks noGrp="1"/>
          </p:cNvSpPr>
          <p:nvPr>
            <p:ph sz="quarter" idx="25" hasCustomPrompt="1"/>
          </p:nvPr>
        </p:nvSpPr>
        <p:spPr>
          <a:xfrm>
            <a:off x="2709176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21" name="Content Placeholder 20"/>
          <p:cNvSpPr>
            <a:spLocks noGrp="1"/>
          </p:cNvSpPr>
          <p:nvPr>
            <p:ph sz="quarter" idx="26" hasCustomPrompt="1"/>
          </p:nvPr>
        </p:nvSpPr>
        <p:spPr>
          <a:xfrm>
            <a:off x="5062612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23" name="Content Placeholder 22"/>
          <p:cNvSpPr>
            <a:spLocks noGrp="1"/>
          </p:cNvSpPr>
          <p:nvPr>
            <p:ph sz="quarter" idx="27" hasCustomPrompt="1"/>
          </p:nvPr>
        </p:nvSpPr>
        <p:spPr>
          <a:xfrm>
            <a:off x="7416046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25" name="Content Placeholder 24"/>
          <p:cNvSpPr>
            <a:spLocks noGrp="1"/>
          </p:cNvSpPr>
          <p:nvPr>
            <p:ph sz="quarter" idx="28" hasCustomPrompt="1"/>
          </p:nvPr>
        </p:nvSpPr>
        <p:spPr>
          <a:xfrm>
            <a:off x="9769481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13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6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7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9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56726837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5Columns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Content Placeholder 14"/>
          <p:cNvSpPr>
            <a:spLocks noGrp="1"/>
          </p:cNvSpPr>
          <p:nvPr>
            <p:ph sz="quarter" idx="24" hasCustomPrompt="1"/>
          </p:nvPr>
        </p:nvSpPr>
        <p:spPr>
          <a:xfrm>
            <a:off x="355741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18" name="Content Placeholder 17"/>
          <p:cNvSpPr>
            <a:spLocks noGrp="1"/>
          </p:cNvSpPr>
          <p:nvPr>
            <p:ph sz="quarter" idx="25" hasCustomPrompt="1"/>
          </p:nvPr>
        </p:nvSpPr>
        <p:spPr>
          <a:xfrm>
            <a:off x="2709176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21" name="Content Placeholder 20"/>
          <p:cNvSpPr>
            <a:spLocks noGrp="1"/>
          </p:cNvSpPr>
          <p:nvPr>
            <p:ph sz="quarter" idx="26" hasCustomPrompt="1"/>
          </p:nvPr>
        </p:nvSpPr>
        <p:spPr>
          <a:xfrm>
            <a:off x="5062612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23" name="Content Placeholder 22"/>
          <p:cNvSpPr>
            <a:spLocks noGrp="1"/>
          </p:cNvSpPr>
          <p:nvPr>
            <p:ph sz="quarter" idx="27" hasCustomPrompt="1"/>
          </p:nvPr>
        </p:nvSpPr>
        <p:spPr>
          <a:xfrm>
            <a:off x="7416046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25" name="Content Placeholder 24"/>
          <p:cNvSpPr>
            <a:spLocks noGrp="1"/>
          </p:cNvSpPr>
          <p:nvPr>
            <p:ph sz="quarter" idx="28" hasCustomPrompt="1"/>
          </p:nvPr>
        </p:nvSpPr>
        <p:spPr>
          <a:xfrm>
            <a:off x="9769481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13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6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7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9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56922406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5Columns_CR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Content Placeholder 14"/>
          <p:cNvSpPr>
            <a:spLocks noGrp="1"/>
          </p:cNvSpPr>
          <p:nvPr>
            <p:ph sz="quarter" idx="24" hasCustomPrompt="1"/>
          </p:nvPr>
        </p:nvSpPr>
        <p:spPr>
          <a:xfrm>
            <a:off x="355741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18" name="Content Placeholder 17"/>
          <p:cNvSpPr>
            <a:spLocks noGrp="1"/>
          </p:cNvSpPr>
          <p:nvPr>
            <p:ph sz="quarter" idx="25" hasCustomPrompt="1"/>
          </p:nvPr>
        </p:nvSpPr>
        <p:spPr>
          <a:xfrm>
            <a:off x="2709176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21" name="Content Placeholder 20"/>
          <p:cNvSpPr>
            <a:spLocks noGrp="1"/>
          </p:cNvSpPr>
          <p:nvPr>
            <p:ph sz="quarter" idx="26" hasCustomPrompt="1"/>
          </p:nvPr>
        </p:nvSpPr>
        <p:spPr>
          <a:xfrm>
            <a:off x="5062612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23" name="Content Placeholder 22"/>
          <p:cNvSpPr>
            <a:spLocks noGrp="1"/>
          </p:cNvSpPr>
          <p:nvPr>
            <p:ph sz="quarter" idx="27" hasCustomPrompt="1"/>
          </p:nvPr>
        </p:nvSpPr>
        <p:spPr>
          <a:xfrm>
            <a:off x="7416046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25" name="Content Placeholder 24"/>
          <p:cNvSpPr>
            <a:spLocks noGrp="1"/>
          </p:cNvSpPr>
          <p:nvPr>
            <p:ph sz="quarter" idx="28" hasCustomPrompt="1"/>
          </p:nvPr>
        </p:nvSpPr>
        <p:spPr>
          <a:xfrm>
            <a:off x="9769481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13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6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7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9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7497689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Title&amp;Subtitle_IBlu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45520383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37442A-0FA7-497C-94B6-3018B28FB1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E6ED50-292B-45BD-88ED-44432B9C4C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F208E39-8BA9-4D9D-98FE-D2D98FC6E3B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93AA5BD-4A91-4581-A6AD-3EDB97968D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7156F0-49FD-4981-9B18-51DF312EA327}" type="datetimeFigureOut">
              <a:rPr lang="pt-BR" smtClean="0"/>
              <a:t>11/04/2018</a:t>
            </a:fld>
            <a:endParaRPr lang="pt-B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2E230A3-7AA5-4B9B-98FC-C918F1814E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CE26C3F-8D9D-48EF-B12F-7FA851BE2B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067402-0029-4E9E-8842-382874004923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26225489"/>
      </p:ext>
    </p:extLst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Title&amp;Subtitle_White_APink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2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91205108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Title&amp;Subtitle_White_SBlue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2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32202948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Title&amp;Subtitle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29460670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Title&amp;Subtitle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05276103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Title&amp;Subtitle_CR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40403645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Title_IBlu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33154393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Title_Whit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7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76118058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Title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63073105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Title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33680140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Title_CR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30288191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7D14C8-A449-4F91-8BF9-184B6E4E89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6E042A6-1866-4A09-8BDC-F92BF7BC711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7E1F2CE-ED57-4722-BB39-704D9870391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70A8E96-48F9-4460-A947-14CF7F8951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7156F0-49FD-4981-9B18-51DF312EA327}" type="datetimeFigureOut">
              <a:rPr lang="pt-BR" smtClean="0"/>
              <a:t>11/04/2018</a:t>
            </a:fld>
            <a:endParaRPr lang="pt-B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A4074A6-C2A1-468E-853D-FE3A5A71CB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7B28ED1-F0CC-4A8D-AFBA-E138F29EFC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067402-0029-4E9E-8842-382874004923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72579208"/>
      </p:ext>
    </p:extLst>
  </p:cSld>
  <p:clrMapOvr>
    <a:masterClrMapping/>
  </p:clrMapOvr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Blank_IBlu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4119614209"/>
      </p:ext>
    </p:extLst>
  </p:cSld>
  <p:clrMapOvr>
    <a:masterClrMapping/>
  </p:clrMapOvr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0_Blank_Whit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014466386"/>
      </p:ext>
    </p:extLst>
  </p:cSld>
  <p:clrMapOvr>
    <a:masterClrMapping/>
  </p:clrMapOvr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Blank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535269865"/>
      </p:ext>
    </p:extLst>
  </p:cSld>
  <p:clrMapOvr>
    <a:masterClrMapping/>
  </p:clrMapOvr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Blank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809253756"/>
      </p:ext>
    </p:extLst>
  </p:cSld>
  <p:clrMapOvr>
    <a:masterClrMapping/>
  </p:clrMapOvr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Blank_CR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272318465"/>
      </p:ext>
    </p:extLst>
  </p:cSld>
  <p:clrMapOvr>
    <a:masterClrMapping/>
  </p:clrMapOvr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1Statement_IBlu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3"/>
          <p:cNvSpPr>
            <a:spLocks noGrp="1"/>
          </p:cNvSpPr>
          <p:nvPr>
            <p:ph type="body" sz="quarter" idx="13" hasCustomPrompt="1"/>
          </p:nvPr>
        </p:nvSpPr>
        <p:spPr>
          <a:xfrm>
            <a:off x="355739" y="3056435"/>
            <a:ext cx="11474082" cy="1895465"/>
          </a:xfrm>
        </p:spPr>
        <p:txBody>
          <a:bodyPr>
            <a:spAutoFit/>
          </a:bodyPr>
          <a:lstStyle>
            <a:lvl1pPr algn="ctr">
              <a:defRPr sz="2799" cap="none" baseline="0">
                <a:solidFill>
                  <a:schemeClr val="bg1"/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Insert sub-title here 28pt, minimum 20pt and in sentence case. </a:t>
            </a:r>
            <a:br>
              <a:rPr lang="en-US" dirty="0"/>
            </a:br>
            <a:r>
              <a:rPr lang="en-US" dirty="0"/>
              <a:t>Pit as et </a:t>
            </a:r>
            <a:r>
              <a:rPr lang="en-US" dirty="0" err="1"/>
              <a:t>eum</a:t>
            </a:r>
            <a:r>
              <a:rPr lang="en-US" dirty="0"/>
              <a:t> </a:t>
            </a:r>
            <a:r>
              <a:rPr lang="en-US" dirty="0" err="1"/>
              <a:t>aliqui</a:t>
            </a:r>
            <a:r>
              <a:rPr lang="en-US" dirty="0"/>
              <a:t> </a:t>
            </a:r>
            <a:r>
              <a:rPr lang="en-US" dirty="0" err="1"/>
              <a:t>ius</a:t>
            </a:r>
            <a:r>
              <a:rPr lang="en-US" dirty="0"/>
              <a:t>, </a:t>
            </a:r>
            <a:r>
              <a:rPr lang="en-US" dirty="0" err="1"/>
              <a:t>ut</a:t>
            </a:r>
            <a:r>
              <a:rPr lang="en-US" dirty="0"/>
              <a:t> que mi, </a:t>
            </a:r>
            <a:r>
              <a:rPr lang="en-US" dirty="0" err="1"/>
              <a:t>consequatiae</a:t>
            </a:r>
            <a:r>
              <a:rPr lang="en-US" dirty="0"/>
              <a:t> </a:t>
            </a:r>
            <a:r>
              <a:rPr lang="en-US" dirty="0" err="1"/>
              <a:t>nim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sitis</a:t>
            </a:r>
            <a:r>
              <a:rPr lang="en-US" dirty="0"/>
              <a:t> </a:t>
            </a:r>
            <a:r>
              <a:rPr lang="en-US" dirty="0" err="1"/>
              <a:t>apictur</a:t>
            </a:r>
            <a:r>
              <a:rPr lang="en-US" dirty="0"/>
              <a:t>, qui </a:t>
            </a:r>
            <a:r>
              <a:rPr lang="en-US" dirty="0" err="1"/>
              <a:t>dolupti</a:t>
            </a:r>
            <a:r>
              <a:rPr lang="en-US" dirty="0"/>
              <a:t> </a:t>
            </a:r>
            <a:r>
              <a:rPr lang="en-US" dirty="0" err="1"/>
              <a:t>asitatia</a:t>
            </a:r>
            <a:r>
              <a:rPr lang="en-US" dirty="0"/>
              <a:t> </a:t>
            </a:r>
            <a:r>
              <a:rPr lang="en-US" dirty="0" err="1"/>
              <a:t>quia</a:t>
            </a:r>
            <a:r>
              <a:rPr lang="en-US" dirty="0"/>
              <a:t> </a:t>
            </a:r>
            <a:r>
              <a:rPr lang="en-US" dirty="0" err="1"/>
              <a:t>volecusda</a:t>
            </a:r>
            <a:r>
              <a:rPr lang="en-US" dirty="0"/>
              <a:t> </a:t>
            </a:r>
            <a:r>
              <a:rPr lang="en-US" dirty="0" err="1"/>
              <a:t>consequi</a:t>
            </a:r>
            <a:r>
              <a:rPr lang="en-US" dirty="0"/>
              <a:t> cum </a:t>
            </a:r>
            <a:r>
              <a:rPr lang="en-US" dirty="0" err="1"/>
              <a:t>esedit</a:t>
            </a:r>
            <a:r>
              <a:rPr lang="en-US" dirty="0"/>
              <a:t> </a:t>
            </a:r>
            <a:r>
              <a:rPr lang="en-US" dirty="0" err="1"/>
              <a:t>volorrum</a:t>
            </a:r>
            <a:r>
              <a:rPr lang="en-US" dirty="0"/>
              <a:t> </a:t>
            </a:r>
            <a:br>
              <a:rPr lang="en-US" dirty="0"/>
            </a:br>
            <a:r>
              <a:rPr lang="en-US" dirty="0"/>
              <a:t>que ma </a:t>
            </a:r>
            <a:r>
              <a:rPr lang="en-US" dirty="0" err="1"/>
              <a:t>ius</a:t>
            </a:r>
            <a:r>
              <a:rPr lang="en-US" dirty="0"/>
              <a:t> </a:t>
            </a:r>
            <a:r>
              <a:rPr lang="en-US" dirty="0" err="1"/>
              <a:t>sam</a:t>
            </a:r>
            <a:r>
              <a:rPr lang="en-US" dirty="0"/>
              <a:t> </a:t>
            </a:r>
            <a:r>
              <a:rPr lang="en-US" dirty="0" err="1"/>
              <a:t>simollu</a:t>
            </a:r>
            <a:r>
              <a:rPr lang="en-US" dirty="0"/>
              <a:t> </a:t>
            </a:r>
            <a:r>
              <a:rPr lang="en-US" dirty="0" err="1"/>
              <a:t>ptaestia</a:t>
            </a:r>
            <a:r>
              <a:rPr lang="en-US" dirty="0"/>
              <a:t> </a:t>
            </a:r>
            <a:r>
              <a:rPr lang="en-US" dirty="0" err="1"/>
              <a:t>doluptias</a:t>
            </a:r>
            <a:r>
              <a:rPr lang="en-US" dirty="0"/>
              <a:t> </a:t>
            </a:r>
            <a:r>
              <a:rPr lang="en-US" dirty="0" err="1"/>
              <a:t>dios</a:t>
            </a:r>
            <a:r>
              <a:rPr lang="en-US" dirty="0"/>
              <a:t> </a:t>
            </a:r>
            <a:r>
              <a:rPr lang="en-US" dirty="0" err="1"/>
              <a:t>exerro</a:t>
            </a:r>
            <a:r>
              <a:rPr lang="en-US" dirty="0"/>
              <a:t> </a:t>
            </a:r>
            <a:r>
              <a:rPr lang="en-US" dirty="0" err="1"/>
              <a:t>magnat</a:t>
            </a:r>
            <a:r>
              <a:rPr lang="en-US" dirty="0"/>
              <a:t>.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754629595"/>
      </p:ext>
    </p:extLst>
  </p:cSld>
  <p:clrMapOvr>
    <a:masterClrMapping/>
  </p:clrMapOvr>
</p:sldLayout>
</file>

<file path=ppt/slideLayouts/slideLayout9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1Statement_Whit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3"/>
          <p:cNvSpPr>
            <a:spLocks noGrp="1"/>
          </p:cNvSpPr>
          <p:nvPr>
            <p:ph type="body" sz="quarter" idx="13" hasCustomPrompt="1"/>
          </p:nvPr>
        </p:nvSpPr>
        <p:spPr>
          <a:xfrm>
            <a:off x="355739" y="3056435"/>
            <a:ext cx="11474082" cy="1895465"/>
          </a:xfrm>
        </p:spPr>
        <p:txBody>
          <a:bodyPr>
            <a:spAutoFit/>
          </a:bodyPr>
          <a:lstStyle>
            <a:lvl1pPr algn="ctr">
              <a:defRPr sz="2799" cap="none" baseline="0">
                <a:solidFill>
                  <a:schemeClr val="tx1"/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Insert sub-title here 28pt, minimum 20pt and in sentence case. </a:t>
            </a:r>
            <a:br>
              <a:rPr lang="en-US" dirty="0"/>
            </a:br>
            <a:r>
              <a:rPr lang="en-US" dirty="0"/>
              <a:t>Pit as et </a:t>
            </a:r>
            <a:r>
              <a:rPr lang="en-US" dirty="0" err="1"/>
              <a:t>eum</a:t>
            </a:r>
            <a:r>
              <a:rPr lang="en-US" dirty="0"/>
              <a:t> </a:t>
            </a:r>
            <a:r>
              <a:rPr lang="en-US" dirty="0" err="1"/>
              <a:t>aliqui</a:t>
            </a:r>
            <a:r>
              <a:rPr lang="en-US" dirty="0"/>
              <a:t> </a:t>
            </a:r>
            <a:r>
              <a:rPr lang="en-US" dirty="0" err="1"/>
              <a:t>ius</a:t>
            </a:r>
            <a:r>
              <a:rPr lang="en-US" dirty="0"/>
              <a:t>, </a:t>
            </a:r>
            <a:r>
              <a:rPr lang="en-US" dirty="0" err="1"/>
              <a:t>ut</a:t>
            </a:r>
            <a:r>
              <a:rPr lang="en-US" dirty="0"/>
              <a:t> que mi, </a:t>
            </a:r>
            <a:r>
              <a:rPr lang="en-US" dirty="0" err="1"/>
              <a:t>consequatiae</a:t>
            </a:r>
            <a:r>
              <a:rPr lang="en-US" dirty="0"/>
              <a:t> </a:t>
            </a:r>
            <a:r>
              <a:rPr lang="en-US" dirty="0" err="1"/>
              <a:t>nim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sitis</a:t>
            </a:r>
            <a:r>
              <a:rPr lang="en-US" dirty="0"/>
              <a:t> </a:t>
            </a:r>
            <a:r>
              <a:rPr lang="en-US" dirty="0" err="1"/>
              <a:t>apictur</a:t>
            </a:r>
            <a:r>
              <a:rPr lang="en-US" dirty="0"/>
              <a:t>, qui </a:t>
            </a:r>
            <a:r>
              <a:rPr lang="en-US" dirty="0" err="1"/>
              <a:t>dolupti</a:t>
            </a:r>
            <a:r>
              <a:rPr lang="en-US" dirty="0"/>
              <a:t> </a:t>
            </a:r>
            <a:r>
              <a:rPr lang="en-US" dirty="0" err="1"/>
              <a:t>asitatia</a:t>
            </a:r>
            <a:r>
              <a:rPr lang="en-US" dirty="0"/>
              <a:t> </a:t>
            </a:r>
            <a:r>
              <a:rPr lang="en-US" dirty="0" err="1"/>
              <a:t>quia</a:t>
            </a:r>
            <a:r>
              <a:rPr lang="en-US" dirty="0"/>
              <a:t> </a:t>
            </a:r>
            <a:r>
              <a:rPr lang="en-US" dirty="0" err="1"/>
              <a:t>volecusda</a:t>
            </a:r>
            <a:r>
              <a:rPr lang="en-US" dirty="0"/>
              <a:t> </a:t>
            </a:r>
            <a:r>
              <a:rPr lang="en-US" dirty="0" err="1"/>
              <a:t>consequi</a:t>
            </a:r>
            <a:r>
              <a:rPr lang="en-US" dirty="0"/>
              <a:t> cum </a:t>
            </a:r>
            <a:r>
              <a:rPr lang="en-US" dirty="0" err="1"/>
              <a:t>esedit</a:t>
            </a:r>
            <a:r>
              <a:rPr lang="en-US" dirty="0"/>
              <a:t> </a:t>
            </a:r>
            <a:r>
              <a:rPr lang="en-US" dirty="0" err="1"/>
              <a:t>volorrum</a:t>
            </a:r>
            <a:r>
              <a:rPr lang="en-US" dirty="0"/>
              <a:t> </a:t>
            </a:r>
            <a:br>
              <a:rPr lang="en-US" dirty="0"/>
            </a:br>
            <a:r>
              <a:rPr lang="en-US" dirty="0"/>
              <a:t>que ma </a:t>
            </a:r>
            <a:r>
              <a:rPr lang="en-US" dirty="0" err="1"/>
              <a:t>ius</a:t>
            </a:r>
            <a:r>
              <a:rPr lang="en-US" dirty="0"/>
              <a:t> </a:t>
            </a:r>
            <a:r>
              <a:rPr lang="en-US" dirty="0" err="1"/>
              <a:t>sam</a:t>
            </a:r>
            <a:r>
              <a:rPr lang="en-US" dirty="0"/>
              <a:t> </a:t>
            </a:r>
            <a:r>
              <a:rPr lang="en-US" dirty="0" err="1"/>
              <a:t>simollu</a:t>
            </a:r>
            <a:r>
              <a:rPr lang="en-US" dirty="0"/>
              <a:t> </a:t>
            </a:r>
            <a:r>
              <a:rPr lang="en-US" dirty="0" err="1"/>
              <a:t>ptaestia</a:t>
            </a:r>
            <a:r>
              <a:rPr lang="en-US" dirty="0"/>
              <a:t> </a:t>
            </a:r>
            <a:r>
              <a:rPr lang="en-US" dirty="0" err="1"/>
              <a:t>doluptias</a:t>
            </a:r>
            <a:r>
              <a:rPr lang="en-US" dirty="0"/>
              <a:t> </a:t>
            </a:r>
            <a:r>
              <a:rPr lang="en-US" dirty="0" err="1"/>
              <a:t>dios</a:t>
            </a:r>
            <a:r>
              <a:rPr lang="en-US" dirty="0"/>
              <a:t> </a:t>
            </a:r>
            <a:r>
              <a:rPr lang="en-US" dirty="0" err="1"/>
              <a:t>exerro</a:t>
            </a:r>
            <a:r>
              <a:rPr lang="en-US" dirty="0"/>
              <a:t> </a:t>
            </a:r>
            <a:r>
              <a:rPr lang="en-US" dirty="0" err="1"/>
              <a:t>magnat</a:t>
            </a:r>
            <a:r>
              <a:rPr lang="en-US" dirty="0"/>
              <a:t>.</a:t>
            </a:r>
          </a:p>
        </p:txBody>
      </p:sp>
      <p:sp>
        <p:nvSpPr>
          <p:cNvPr id="7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9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6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584751964"/>
      </p:ext>
    </p:extLst>
  </p:cSld>
  <p:clrMapOvr>
    <a:masterClrMapping/>
  </p:clrMapOvr>
</p:sldLayout>
</file>

<file path=ppt/slideLayouts/slideLayout9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1Statement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3"/>
          <p:cNvSpPr>
            <a:spLocks noGrp="1"/>
          </p:cNvSpPr>
          <p:nvPr>
            <p:ph type="body" sz="quarter" idx="13" hasCustomPrompt="1"/>
          </p:nvPr>
        </p:nvSpPr>
        <p:spPr>
          <a:xfrm>
            <a:off x="355739" y="3056435"/>
            <a:ext cx="11474082" cy="1895465"/>
          </a:xfrm>
        </p:spPr>
        <p:txBody>
          <a:bodyPr>
            <a:spAutoFit/>
          </a:bodyPr>
          <a:lstStyle>
            <a:lvl1pPr algn="ctr">
              <a:defRPr sz="2799" cap="none" baseline="0">
                <a:solidFill>
                  <a:schemeClr val="bg1"/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Insert sub-title here 28pt, minimum 20pt and in sentence case. </a:t>
            </a:r>
            <a:br>
              <a:rPr lang="en-US" dirty="0"/>
            </a:br>
            <a:r>
              <a:rPr lang="en-US" dirty="0"/>
              <a:t>Pit as et </a:t>
            </a:r>
            <a:r>
              <a:rPr lang="en-US" dirty="0" err="1"/>
              <a:t>eum</a:t>
            </a:r>
            <a:r>
              <a:rPr lang="en-US" dirty="0"/>
              <a:t> </a:t>
            </a:r>
            <a:r>
              <a:rPr lang="en-US" dirty="0" err="1"/>
              <a:t>aliqui</a:t>
            </a:r>
            <a:r>
              <a:rPr lang="en-US" dirty="0"/>
              <a:t> </a:t>
            </a:r>
            <a:r>
              <a:rPr lang="en-US" dirty="0" err="1"/>
              <a:t>ius</a:t>
            </a:r>
            <a:r>
              <a:rPr lang="en-US" dirty="0"/>
              <a:t>, </a:t>
            </a:r>
            <a:r>
              <a:rPr lang="en-US" dirty="0" err="1"/>
              <a:t>ut</a:t>
            </a:r>
            <a:r>
              <a:rPr lang="en-US" dirty="0"/>
              <a:t> que mi, </a:t>
            </a:r>
            <a:r>
              <a:rPr lang="en-US" dirty="0" err="1"/>
              <a:t>consequatiae</a:t>
            </a:r>
            <a:r>
              <a:rPr lang="en-US" dirty="0"/>
              <a:t> </a:t>
            </a:r>
            <a:r>
              <a:rPr lang="en-US" dirty="0" err="1"/>
              <a:t>nim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sitis</a:t>
            </a:r>
            <a:r>
              <a:rPr lang="en-US" dirty="0"/>
              <a:t> </a:t>
            </a:r>
            <a:r>
              <a:rPr lang="en-US" dirty="0" err="1"/>
              <a:t>apictur</a:t>
            </a:r>
            <a:r>
              <a:rPr lang="en-US" dirty="0"/>
              <a:t>, qui </a:t>
            </a:r>
            <a:r>
              <a:rPr lang="en-US" dirty="0" err="1"/>
              <a:t>dolupti</a:t>
            </a:r>
            <a:r>
              <a:rPr lang="en-US" dirty="0"/>
              <a:t> </a:t>
            </a:r>
            <a:r>
              <a:rPr lang="en-US" dirty="0" err="1"/>
              <a:t>asitatia</a:t>
            </a:r>
            <a:r>
              <a:rPr lang="en-US" dirty="0"/>
              <a:t> </a:t>
            </a:r>
            <a:r>
              <a:rPr lang="en-US" dirty="0" err="1"/>
              <a:t>quia</a:t>
            </a:r>
            <a:r>
              <a:rPr lang="en-US" dirty="0"/>
              <a:t> </a:t>
            </a:r>
            <a:r>
              <a:rPr lang="en-US" dirty="0" err="1"/>
              <a:t>volecusda</a:t>
            </a:r>
            <a:r>
              <a:rPr lang="en-US" dirty="0"/>
              <a:t> </a:t>
            </a:r>
            <a:r>
              <a:rPr lang="en-US" dirty="0" err="1"/>
              <a:t>consequi</a:t>
            </a:r>
            <a:r>
              <a:rPr lang="en-US" dirty="0"/>
              <a:t> cum </a:t>
            </a:r>
            <a:r>
              <a:rPr lang="en-US" dirty="0" err="1"/>
              <a:t>esedit</a:t>
            </a:r>
            <a:r>
              <a:rPr lang="en-US" dirty="0"/>
              <a:t> </a:t>
            </a:r>
            <a:r>
              <a:rPr lang="en-US" dirty="0" err="1"/>
              <a:t>volorrum</a:t>
            </a:r>
            <a:r>
              <a:rPr lang="en-US" dirty="0"/>
              <a:t> </a:t>
            </a:r>
            <a:br>
              <a:rPr lang="en-US" dirty="0"/>
            </a:br>
            <a:r>
              <a:rPr lang="en-US" dirty="0"/>
              <a:t>que ma </a:t>
            </a:r>
            <a:r>
              <a:rPr lang="en-US" dirty="0" err="1"/>
              <a:t>ius</a:t>
            </a:r>
            <a:r>
              <a:rPr lang="en-US" dirty="0"/>
              <a:t> </a:t>
            </a:r>
            <a:r>
              <a:rPr lang="en-US" dirty="0" err="1"/>
              <a:t>sam</a:t>
            </a:r>
            <a:r>
              <a:rPr lang="en-US" dirty="0"/>
              <a:t> </a:t>
            </a:r>
            <a:r>
              <a:rPr lang="en-US" dirty="0" err="1"/>
              <a:t>simollu</a:t>
            </a:r>
            <a:r>
              <a:rPr lang="en-US" dirty="0"/>
              <a:t> </a:t>
            </a:r>
            <a:r>
              <a:rPr lang="en-US" dirty="0" err="1"/>
              <a:t>ptaestia</a:t>
            </a:r>
            <a:r>
              <a:rPr lang="en-US" dirty="0"/>
              <a:t> </a:t>
            </a:r>
            <a:r>
              <a:rPr lang="en-US" dirty="0" err="1"/>
              <a:t>doluptias</a:t>
            </a:r>
            <a:r>
              <a:rPr lang="en-US" dirty="0"/>
              <a:t> </a:t>
            </a:r>
            <a:r>
              <a:rPr lang="en-US" dirty="0" err="1"/>
              <a:t>dios</a:t>
            </a:r>
            <a:r>
              <a:rPr lang="en-US" dirty="0"/>
              <a:t> </a:t>
            </a:r>
            <a:r>
              <a:rPr lang="en-US" dirty="0" err="1"/>
              <a:t>exerro</a:t>
            </a:r>
            <a:r>
              <a:rPr lang="en-US" dirty="0"/>
              <a:t> </a:t>
            </a:r>
            <a:r>
              <a:rPr lang="en-US" dirty="0" err="1"/>
              <a:t>magnat</a:t>
            </a:r>
            <a:r>
              <a:rPr lang="en-US" dirty="0"/>
              <a:t>.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784159428"/>
      </p:ext>
    </p:extLst>
  </p:cSld>
  <p:clrMapOvr>
    <a:masterClrMapping/>
  </p:clrMapOvr>
</p:sldLayout>
</file>

<file path=ppt/slideLayouts/slideLayout9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1Statement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3"/>
          <p:cNvSpPr>
            <a:spLocks noGrp="1"/>
          </p:cNvSpPr>
          <p:nvPr>
            <p:ph type="body" sz="quarter" idx="13" hasCustomPrompt="1"/>
          </p:nvPr>
        </p:nvSpPr>
        <p:spPr>
          <a:xfrm>
            <a:off x="355739" y="3056435"/>
            <a:ext cx="11474082" cy="1895465"/>
          </a:xfrm>
        </p:spPr>
        <p:txBody>
          <a:bodyPr>
            <a:spAutoFit/>
          </a:bodyPr>
          <a:lstStyle>
            <a:lvl1pPr algn="ctr">
              <a:defRPr sz="2799" cap="none" baseline="0">
                <a:solidFill>
                  <a:schemeClr val="bg1"/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Insert sub-title here 28pt, minimum 20pt and in sentence case. </a:t>
            </a:r>
            <a:br>
              <a:rPr lang="en-US" dirty="0"/>
            </a:br>
            <a:r>
              <a:rPr lang="en-US" dirty="0"/>
              <a:t>Pit as et </a:t>
            </a:r>
            <a:r>
              <a:rPr lang="en-US" dirty="0" err="1"/>
              <a:t>eum</a:t>
            </a:r>
            <a:r>
              <a:rPr lang="en-US" dirty="0"/>
              <a:t> </a:t>
            </a:r>
            <a:r>
              <a:rPr lang="en-US" dirty="0" err="1"/>
              <a:t>aliqui</a:t>
            </a:r>
            <a:r>
              <a:rPr lang="en-US" dirty="0"/>
              <a:t> </a:t>
            </a:r>
            <a:r>
              <a:rPr lang="en-US" dirty="0" err="1"/>
              <a:t>ius</a:t>
            </a:r>
            <a:r>
              <a:rPr lang="en-US" dirty="0"/>
              <a:t>, </a:t>
            </a:r>
            <a:r>
              <a:rPr lang="en-US" dirty="0" err="1"/>
              <a:t>ut</a:t>
            </a:r>
            <a:r>
              <a:rPr lang="en-US" dirty="0"/>
              <a:t> que mi, </a:t>
            </a:r>
            <a:r>
              <a:rPr lang="en-US" dirty="0" err="1"/>
              <a:t>consequatiae</a:t>
            </a:r>
            <a:r>
              <a:rPr lang="en-US" dirty="0"/>
              <a:t> </a:t>
            </a:r>
            <a:r>
              <a:rPr lang="en-US" dirty="0" err="1"/>
              <a:t>nim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sitis</a:t>
            </a:r>
            <a:r>
              <a:rPr lang="en-US" dirty="0"/>
              <a:t> </a:t>
            </a:r>
            <a:r>
              <a:rPr lang="en-US" dirty="0" err="1"/>
              <a:t>apictur</a:t>
            </a:r>
            <a:r>
              <a:rPr lang="en-US" dirty="0"/>
              <a:t>, qui </a:t>
            </a:r>
            <a:r>
              <a:rPr lang="en-US" dirty="0" err="1"/>
              <a:t>dolupti</a:t>
            </a:r>
            <a:r>
              <a:rPr lang="en-US" dirty="0"/>
              <a:t> </a:t>
            </a:r>
            <a:r>
              <a:rPr lang="en-US" dirty="0" err="1"/>
              <a:t>asitatia</a:t>
            </a:r>
            <a:r>
              <a:rPr lang="en-US" dirty="0"/>
              <a:t> </a:t>
            </a:r>
            <a:r>
              <a:rPr lang="en-US" dirty="0" err="1"/>
              <a:t>quia</a:t>
            </a:r>
            <a:r>
              <a:rPr lang="en-US" dirty="0"/>
              <a:t> </a:t>
            </a:r>
            <a:r>
              <a:rPr lang="en-US" dirty="0" err="1"/>
              <a:t>volecusda</a:t>
            </a:r>
            <a:r>
              <a:rPr lang="en-US" dirty="0"/>
              <a:t> </a:t>
            </a:r>
            <a:r>
              <a:rPr lang="en-US" dirty="0" err="1"/>
              <a:t>consequi</a:t>
            </a:r>
            <a:r>
              <a:rPr lang="en-US" dirty="0"/>
              <a:t> cum </a:t>
            </a:r>
            <a:r>
              <a:rPr lang="en-US" dirty="0" err="1"/>
              <a:t>esedit</a:t>
            </a:r>
            <a:r>
              <a:rPr lang="en-US" dirty="0"/>
              <a:t> </a:t>
            </a:r>
            <a:r>
              <a:rPr lang="en-US" dirty="0" err="1"/>
              <a:t>volorrum</a:t>
            </a:r>
            <a:r>
              <a:rPr lang="en-US" dirty="0"/>
              <a:t> </a:t>
            </a:r>
            <a:br>
              <a:rPr lang="en-US" dirty="0"/>
            </a:br>
            <a:r>
              <a:rPr lang="en-US" dirty="0"/>
              <a:t>que ma </a:t>
            </a:r>
            <a:r>
              <a:rPr lang="en-US" dirty="0" err="1"/>
              <a:t>ius</a:t>
            </a:r>
            <a:r>
              <a:rPr lang="en-US" dirty="0"/>
              <a:t> </a:t>
            </a:r>
            <a:r>
              <a:rPr lang="en-US" dirty="0" err="1"/>
              <a:t>sam</a:t>
            </a:r>
            <a:r>
              <a:rPr lang="en-US" dirty="0"/>
              <a:t> </a:t>
            </a:r>
            <a:r>
              <a:rPr lang="en-US" dirty="0" err="1"/>
              <a:t>simollu</a:t>
            </a:r>
            <a:r>
              <a:rPr lang="en-US" dirty="0"/>
              <a:t> </a:t>
            </a:r>
            <a:r>
              <a:rPr lang="en-US" dirty="0" err="1"/>
              <a:t>ptaestia</a:t>
            </a:r>
            <a:r>
              <a:rPr lang="en-US" dirty="0"/>
              <a:t> </a:t>
            </a:r>
            <a:r>
              <a:rPr lang="en-US" dirty="0" err="1"/>
              <a:t>doluptias</a:t>
            </a:r>
            <a:r>
              <a:rPr lang="en-US" dirty="0"/>
              <a:t> </a:t>
            </a:r>
            <a:r>
              <a:rPr lang="en-US" dirty="0" err="1"/>
              <a:t>dios</a:t>
            </a:r>
            <a:r>
              <a:rPr lang="en-US" dirty="0"/>
              <a:t> </a:t>
            </a:r>
            <a:r>
              <a:rPr lang="en-US" dirty="0" err="1"/>
              <a:t>exerro</a:t>
            </a:r>
            <a:r>
              <a:rPr lang="en-US" dirty="0"/>
              <a:t> </a:t>
            </a:r>
            <a:r>
              <a:rPr lang="en-US" dirty="0" err="1"/>
              <a:t>magnat</a:t>
            </a:r>
            <a:r>
              <a:rPr lang="en-US" dirty="0"/>
              <a:t>.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720187730"/>
      </p:ext>
    </p:extLst>
  </p:cSld>
  <p:clrMapOvr>
    <a:masterClrMapping/>
  </p:clrMapOvr>
</p:sldLayout>
</file>

<file path=ppt/slideLayouts/slideLayout9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1Statement_CR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3"/>
          <p:cNvSpPr>
            <a:spLocks noGrp="1"/>
          </p:cNvSpPr>
          <p:nvPr>
            <p:ph type="body" sz="quarter" idx="13" hasCustomPrompt="1"/>
          </p:nvPr>
        </p:nvSpPr>
        <p:spPr>
          <a:xfrm>
            <a:off x="355739" y="3056435"/>
            <a:ext cx="11474082" cy="1895465"/>
          </a:xfrm>
        </p:spPr>
        <p:txBody>
          <a:bodyPr>
            <a:spAutoFit/>
          </a:bodyPr>
          <a:lstStyle>
            <a:lvl1pPr algn="ctr">
              <a:defRPr sz="2799" cap="none" baseline="0">
                <a:solidFill>
                  <a:schemeClr val="bg1"/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Insert sub-title here 28pt, minimum 20pt and in sentence case. </a:t>
            </a:r>
            <a:br>
              <a:rPr lang="en-US" dirty="0"/>
            </a:br>
            <a:r>
              <a:rPr lang="en-US" dirty="0"/>
              <a:t>Pit as et </a:t>
            </a:r>
            <a:r>
              <a:rPr lang="en-US" dirty="0" err="1"/>
              <a:t>eum</a:t>
            </a:r>
            <a:r>
              <a:rPr lang="en-US" dirty="0"/>
              <a:t> </a:t>
            </a:r>
            <a:r>
              <a:rPr lang="en-US" dirty="0" err="1"/>
              <a:t>aliqui</a:t>
            </a:r>
            <a:r>
              <a:rPr lang="en-US" dirty="0"/>
              <a:t> </a:t>
            </a:r>
            <a:r>
              <a:rPr lang="en-US" dirty="0" err="1"/>
              <a:t>ius</a:t>
            </a:r>
            <a:r>
              <a:rPr lang="en-US" dirty="0"/>
              <a:t>, </a:t>
            </a:r>
            <a:r>
              <a:rPr lang="en-US" dirty="0" err="1"/>
              <a:t>ut</a:t>
            </a:r>
            <a:r>
              <a:rPr lang="en-US" dirty="0"/>
              <a:t> que mi, </a:t>
            </a:r>
            <a:r>
              <a:rPr lang="en-US" dirty="0" err="1"/>
              <a:t>consequatiae</a:t>
            </a:r>
            <a:r>
              <a:rPr lang="en-US" dirty="0"/>
              <a:t> </a:t>
            </a:r>
            <a:r>
              <a:rPr lang="en-US" dirty="0" err="1"/>
              <a:t>nim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sitis</a:t>
            </a:r>
            <a:r>
              <a:rPr lang="en-US" dirty="0"/>
              <a:t> </a:t>
            </a:r>
            <a:r>
              <a:rPr lang="en-US" dirty="0" err="1"/>
              <a:t>apictur</a:t>
            </a:r>
            <a:r>
              <a:rPr lang="en-US" dirty="0"/>
              <a:t>, qui </a:t>
            </a:r>
            <a:r>
              <a:rPr lang="en-US" dirty="0" err="1"/>
              <a:t>dolupti</a:t>
            </a:r>
            <a:r>
              <a:rPr lang="en-US" dirty="0"/>
              <a:t> </a:t>
            </a:r>
            <a:r>
              <a:rPr lang="en-US" dirty="0" err="1"/>
              <a:t>asitatia</a:t>
            </a:r>
            <a:r>
              <a:rPr lang="en-US" dirty="0"/>
              <a:t> </a:t>
            </a:r>
            <a:r>
              <a:rPr lang="en-US" dirty="0" err="1"/>
              <a:t>quia</a:t>
            </a:r>
            <a:r>
              <a:rPr lang="en-US" dirty="0"/>
              <a:t> </a:t>
            </a:r>
            <a:r>
              <a:rPr lang="en-US" dirty="0" err="1"/>
              <a:t>volecusda</a:t>
            </a:r>
            <a:r>
              <a:rPr lang="en-US" dirty="0"/>
              <a:t> </a:t>
            </a:r>
            <a:r>
              <a:rPr lang="en-US" dirty="0" err="1"/>
              <a:t>consequi</a:t>
            </a:r>
            <a:r>
              <a:rPr lang="en-US" dirty="0"/>
              <a:t> cum </a:t>
            </a:r>
            <a:r>
              <a:rPr lang="en-US" dirty="0" err="1"/>
              <a:t>esedit</a:t>
            </a:r>
            <a:r>
              <a:rPr lang="en-US" dirty="0"/>
              <a:t> </a:t>
            </a:r>
            <a:r>
              <a:rPr lang="en-US" dirty="0" err="1"/>
              <a:t>volorrum</a:t>
            </a:r>
            <a:r>
              <a:rPr lang="en-US" dirty="0"/>
              <a:t> </a:t>
            </a:r>
            <a:br>
              <a:rPr lang="en-US" dirty="0"/>
            </a:br>
            <a:r>
              <a:rPr lang="en-US" dirty="0"/>
              <a:t>que ma </a:t>
            </a:r>
            <a:r>
              <a:rPr lang="en-US" dirty="0" err="1"/>
              <a:t>ius</a:t>
            </a:r>
            <a:r>
              <a:rPr lang="en-US" dirty="0"/>
              <a:t> </a:t>
            </a:r>
            <a:r>
              <a:rPr lang="en-US" dirty="0" err="1"/>
              <a:t>sam</a:t>
            </a:r>
            <a:r>
              <a:rPr lang="en-US" dirty="0"/>
              <a:t> </a:t>
            </a:r>
            <a:r>
              <a:rPr lang="en-US" dirty="0" err="1"/>
              <a:t>simollu</a:t>
            </a:r>
            <a:r>
              <a:rPr lang="en-US" dirty="0"/>
              <a:t> </a:t>
            </a:r>
            <a:r>
              <a:rPr lang="en-US" dirty="0" err="1"/>
              <a:t>ptaestia</a:t>
            </a:r>
            <a:r>
              <a:rPr lang="en-US" dirty="0"/>
              <a:t> </a:t>
            </a:r>
            <a:r>
              <a:rPr lang="en-US" dirty="0" err="1"/>
              <a:t>doluptias</a:t>
            </a:r>
            <a:r>
              <a:rPr lang="en-US" dirty="0"/>
              <a:t> </a:t>
            </a:r>
            <a:r>
              <a:rPr lang="en-US" dirty="0" err="1"/>
              <a:t>dios</a:t>
            </a:r>
            <a:r>
              <a:rPr lang="en-US" dirty="0"/>
              <a:t> </a:t>
            </a:r>
            <a:r>
              <a:rPr lang="en-US" dirty="0" err="1"/>
              <a:t>exerro</a:t>
            </a:r>
            <a:r>
              <a:rPr lang="en-US" dirty="0"/>
              <a:t> </a:t>
            </a:r>
            <a:r>
              <a:rPr lang="en-US" dirty="0" err="1"/>
              <a:t>magnat</a:t>
            </a:r>
            <a:r>
              <a:rPr lang="en-US" dirty="0"/>
              <a:t>.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1550752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26" Type="http://schemas.openxmlformats.org/officeDocument/2006/relationships/slideLayout" Target="../slideLayouts/slideLayout41.xml"/><Relationship Id="rId117" Type="http://schemas.openxmlformats.org/officeDocument/2006/relationships/slideLayout" Target="../slideLayouts/slideLayout132.xml"/><Relationship Id="rId21" Type="http://schemas.openxmlformats.org/officeDocument/2006/relationships/slideLayout" Target="../slideLayouts/slideLayout36.xml"/><Relationship Id="rId42" Type="http://schemas.openxmlformats.org/officeDocument/2006/relationships/slideLayout" Target="../slideLayouts/slideLayout57.xml"/><Relationship Id="rId47" Type="http://schemas.openxmlformats.org/officeDocument/2006/relationships/slideLayout" Target="../slideLayouts/slideLayout62.xml"/><Relationship Id="rId63" Type="http://schemas.openxmlformats.org/officeDocument/2006/relationships/slideLayout" Target="../slideLayouts/slideLayout78.xml"/><Relationship Id="rId68" Type="http://schemas.openxmlformats.org/officeDocument/2006/relationships/slideLayout" Target="../slideLayouts/slideLayout83.xml"/><Relationship Id="rId84" Type="http://schemas.openxmlformats.org/officeDocument/2006/relationships/slideLayout" Target="../slideLayouts/slideLayout99.xml"/><Relationship Id="rId89" Type="http://schemas.openxmlformats.org/officeDocument/2006/relationships/slideLayout" Target="../slideLayouts/slideLayout104.xml"/><Relationship Id="rId112" Type="http://schemas.openxmlformats.org/officeDocument/2006/relationships/slideLayout" Target="../slideLayouts/slideLayout127.xml"/><Relationship Id="rId133" Type="http://schemas.openxmlformats.org/officeDocument/2006/relationships/slideLayout" Target="../slideLayouts/slideLayout148.xml"/><Relationship Id="rId138" Type="http://schemas.openxmlformats.org/officeDocument/2006/relationships/theme" Target="../theme/theme2.xml"/><Relationship Id="rId16" Type="http://schemas.openxmlformats.org/officeDocument/2006/relationships/slideLayout" Target="../slideLayouts/slideLayout31.xml"/><Relationship Id="rId107" Type="http://schemas.openxmlformats.org/officeDocument/2006/relationships/slideLayout" Target="../slideLayouts/slideLayout122.xml"/><Relationship Id="rId11" Type="http://schemas.openxmlformats.org/officeDocument/2006/relationships/slideLayout" Target="../slideLayouts/slideLayout26.xml"/><Relationship Id="rId32" Type="http://schemas.openxmlformats.org/officeDocument/2006/relationships/slideLayout" Target="../slideLayouts/slideLayout47.xml"/><Relationship Id="rId37" Type="http://schemas.openxmlformats.org/officeDocument/2006/relationships/slideLayout" Target="../slideLayouts/slideLayout52.xml"/><Relationship Id="rId53" Type="http://schemas.openxmlformats.org/officeDocument/2006/relationships/slideLayout" Target="../slideLayouts/slideLayout68.xml"/><Relationship Id="rId58" Type="http://schemas.openxmlformats.org/officeDocument/2006/relationships/slideLayout" Target="../slideLayouts/slideLayout73.xml"/><Relationship Id="rId74" Type="http://schemas.openxmlformats.org/officeDocument/2006/relationships/slideLayout" Target="../slideLayouts/slideLayout89.xml"/><Relationship Id="rId79" Type="http://schemas.openxmlformats.org/officeDocument/2006/relationships/slideLayout" Target="../slideLayouts/slideLayout94.xml"/><Relationship Id="rId102" Type="http://schemas.openxmlformats.org/officeDocument/2006/relationships/slideLayout" Target="../slideLayouts/slideLayout117.xml"/><Relationship Id="rId123" Type="http://schemas.openxmlformats.org/officeDocument/2006/relationships/slideLayout" Target="../slideLayouts/slideLayout138.xml"/><Relationship Id="rId128" Type="http://schemas.openxmlformats.org/officeDocument/2006/relationships/slideLayout" Target="../slideLayouts/slideLayout143.xml"/><Relationship Id="rId5" Type="http://schemas.openxmlformats.org/officeDocument/2006/relationships/slideLayout" Target="../slideLayouts/slideLayout20.xml"/><Relationship Id="rId90" Type="http://schemas.openxmlformats.org/officeDocument/2006/relationships/slideLayout" Target="../slideLayouts/slideLayout105.xml"/><Relationship Id="rId95" Type="http://schemas.openxmlformats.org/officeDocument/2006/relationships/slideLayout" Target="../slideLayouts/slideLayout110.xml"/><Relationship Id="rId14" Type="http://schemas.openxmlformats.org/officeDocument/2006/relationships/slideLayout" Target="../slideLayouts/slideLayout29.xml"/><Relationship Id="rId22" Type="http://schemas.openxmlformats.org/officeDocument/2006/relationships/slideLayout" Target="../slideLayouts/slideLayout37.xml"/><Relationship Id="rId27" Type="http://schemas.openxmlformats.org/officeDocument/2006/relationships/slideLayout" Target="../slideLayouts/slideLayout42.xml"/><Relationship Id="rId30" Type="http://schemas.openxmlformats.org/officeDocument/2006/relationships/slideLayout" Target="../slideLayouts/slideLayout45.xml"/><Relationship Id="rId35" Type="http://schemas.openxmlformats.org/officeDocument/2006/relationships/slideLayout" Target="../slideLayouts/slideLayout50.xml"/><Relationship Id="rId43" Type="http://schemas.openxmlformats.org/officeDocument/2006/relationships/slideLayout" Target="../slideLayouts/slideLayout58.xml"/><Relationship Id="rId48" Type="http://schemas.openxmlformats.org/officeDocument/2006/relationships/slideLayout" Target="../slideLayouts/slideLayout63.xml"/><Relationship Id="rId56" Type="http://schemas.openxmlformats.org/officeDocument/2006/relationships/slideLayout" Target="../slideLayouts/slideLayout71.xml"/><Relationship Id="rId64" Type="http://schemas.openxmlformats.org/officeDocument/2006/relationships/slideLayout" Target="../slideLayouts/slideLayout79.xml"/><Relationship Id="rId69" Type="http://schemas.openxmlformats.org/officeDocument/2006/relationships/slideLayout" Target="../slideLayouts/slideLayout84.xml"/><Relationship Id="rId77" Type="http://schemas.openxmlformats.org/officeDocument/2006/relationships/slideLayout" Target="../slideLayouts/slideLayout92.xml"/><Relationship Id="rId100" Type="http://schemas.openxmlformats.org/officeDocument/2006/relationships/slideLayout" Target="../slideLayouts/slideLayout115.xml"/><Relationship Id="rId105" Type="http://schemas.openxmlformats.org/officeDocument/2006/relationships/slideLayout" Target="../slideLayouts/slideLayout120.xml"/><Relationship Id="rId113" Type="http://schemas.openxmlformats.org/officeDocument/2006/relationships/slideLayout" Target="../slideLayouts/slideLayout128.xml"/><Relationship Id="rId118" Type="http://schemas.openxmlformats.org/officeDocument/2006/relationships/slideLayout" Target="../slideLayouts/slideLayout133.xml"/><Relationship Id="rId126" Type="http://schemas.openxmlformats.org/officeDocument/2006/relationships/slideLayout" Target="../slideLayouts/slideLayout141.xml"/><Relationship Id="rId134" Type="http://schemas.openxmlformats.org/officeDocument/2006/relationships/slideLayout" Target="../slideLayouts/slideLayout149.xml"/><Relationship Id="rId8" Type="http://schemas.openxmlformats.org/officeDocument/2006/relationships/slideLayout" Target="../slideLayouts/slideLayout23.xml"/><Relationship Id="rId51" Type="http://schemas.openxmlformats.org/officeDocument/2006/relationships/slideLayout" Target="../slideLayouts/slideLayout66.xml"/><Relationship Id="rId72" Type="http://schemas.openxmlformats.org/officeDocument/2006/relationships/slideLayout" Target="../slideLayouts/slideLayout87.xml"/><Relationship Id="rId80" Type="http://schemas.openxmlformats.org/officeDocument/2006/relationships/slideLayout" Target="../slideLayouts/slideLayout95.xml"/><Relationship Id="rId85" Type="http://schemas.openxmlformats.org/officeDocument/2006/relationships/slideLayout" Target="../slideLayouts/slideLayout100.xml"/><Relationship Id="rId93" Type="http://schemas.openxmlformats.org/officeDocument/2006/relationships/slideLayout" Target="../slideLayouts/slideLayout108.xml"/><Relationship Id="rId98" Type="http://schemas.openxmlformats.org/officeDocument/2006/relationships/slideLayout" Target="../slideLayouts/slideLayout113.xml"/><Relationship Id="rId121" Type="http://schemas.openxmlformats.org/officeDocument/2006/relationships/slideLayout" Target="../slideLayouts/slideLayout136.xml"/><Relationship Id="rId3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7.xml"/><Relationship Id="rId17" Type="http://schemas.openxmlformats.org/officeDocument/2006/relationships/slideLayout" Target="../slideLayouts/slideLayout32.xml"/><Relationship Id="rId25" Type="http://schemas.openxmlformats.org/officeDocument/2006/relationships/slideLayout" Target="../slideLayouts/slideLayout40.xml"/><Relationship Id="rId33" Type="http://schemas.openxmlformats.org/officeDocument/2006/relationships/slideLayout" Target="../slideLayouts/slideLayout48.xml"/><Relationship Id="rId38" Type="http://schemas.openxmlformats.org/officeDocument/2006/relationships/slideLayout" Target="../slideLayouts/slideLayout53.xml"/><Relationship Id="rId46" Type="http://schemas.openxmlformats.org/officeDocument/2006/relationships/slideLayout" Target="../slideLayouts/slideLayout61.xml"/><Relationship Id="rId59" Type="http://schemas.openxmlformats.org/officeDocument/2006/relationships/slideLayout" Target="../slideLayouts/slideLayout74.xml"/><Relationship Id="rId67" Type="http://schemas.openxmlformats.org/officeDocument/2006/relationships/slideLayout" Target="../slideLayouts/slideLayout82.xml"/><Relationship Id="rId103" Type="http://schemas.openxmlformats.org/officeDocument/2006/relationships/slideLayout" Target="../slideLayouts/slideLayout118.xml"/><Relationship Id="rId108" Type="http://schemas.openxmlformats.org/officeDocument/2006/relationships/slideLayout" Target="../slideLayouts/slideLayout123.xml"/><Relationship Id="rId116" Type="http://schemas.openxmlformats.org/officeDocument/2006/relationships/slideLayout" Target="../slideLayouts/slideLayout131.xml"/><Relationship Id="rId124" Type="http://schemas.openxmlformats.org/officeDocument/2006/relationships/slideLayout" Target="../slideLayouts/slideLayout139.xml"/><Relationship Id="rId129" Type="http://schemas.openxmlformats.org/officeDocument/2006/relationships/slideLayout" Target="../slideLayouts/slideLayout144.xml"/><Relationship Id="rId137" Type="http://schemas.openxmlformats.org/officeDocument/2006/relationships/slideLayout" Target="../slideLayouts/slideLayout152.xml"/><Relationship Id="rId20" Type="http://schemas.openxmlformats.org/officeDocument/2006/relationships/slideLayout" Target="../slideLayouts/slideLayout35.xml"/><Relationship Id="rId41" Type="http://schemas.openxmlformats.org/officeDocument/2006/relationships/slideLayout" Target="../slideLayouts/slideLayout56.xml"/><Relationship Id="rId54" Type="http://schemas.openxmlformats.org/officeDocument/2006/relationships/slideLayout" Target="../slideLayouts/slideLayout69.xml"/><Relationship Id="rId62" Type="http://schemas.openxmlformats.org/officeDocument/2006/relationships/slideLayout" Target="../slideLayouts/slideLayout77.xml"/><Relationship Id="rId70" Type="http://schemas.openxmlformats.org/officeDocument/2006/relationships/slideLayout" Target="../slideLayouts/slideLayout85.xml"/><Relationship Id="rId75" Type="http://schemas.openxmlformats.org/officeDocument/2006/relationships/slideLayout" Target="../slideLayouts/slideLayout90.xml"/><Relationship Id="rId83" Type="http://schemas.openxmlformats.org/officeDocument/2006/relationships/slideLayout" Target="../slideLayouts/slideLayout98.xml"/><Relationship Id="rId88" Type="http://schemas.openxmlformats.org/officeDocument/2006/relationships/slideLayout" Target="../slideLayouts/slideLayout103.xml"/><Relationship Id="rId91" Type="http://schemas.openxmlformats.org/officeDocument/2006/relationships/slideLayout" Target="../slideLayouts/slideLayout106.xml"/><Relationship Id="rId96" Type="http://schemas.openxmlformats.org/officeDocument/2006/relationships/slideLayout" Target="../slideLayouts/slideLayout111.xml"/><Relationship Id="rId111" Type="http://schemas.openxmlformats.org/officeDocument/2006/relationships/slideLayout" Target="../slideLayouts/slideLayout126.xml"/><Relationship Id="rId132" Type="http://schemas.openxmlformats.org/officeDocument/2006/relationships/slideLayout" Target="../slideLayouts/slideLayout147.xml"/><Relationship Id="rId1" Type="http://schemas.openxmlformats.org/officeDocument/2006/relationships/slideLayout" Target="../slideLayouts/slideLayout16.xml"/><Relationship Id="rId6" Type="http://schemas.openxmlformats.org/officeDocument/2006/relationships/slideLayout" Target="../slideLayouts/slideLayout21.xml"/><Relationship Id="rId15" Type="http://schemas.openxmlformats.org/officeDocument/2006/relationships/slideLayout" Target="../slideLayouts/slideLayout30.xml"/><Relationship Id="rId23" Type="http://schemas.openxmlformats.org/officeDocument/2006/relationships/slideLayout" Target="../slideLayouts/slideLayout38.xml"/><Relationship Id="rId28" Type="http://schemas.openxmlformats.org/officeDocument/2006/relationships/slideLayout" Target="../slideLayouts/slideLayout43.xml"/><Relationship Id="rId36" Type="http://schemas.openxmlformats.org/officeDocument/2006/relationships/slideLayout" Target="../slideLayouts/slideLayout51.xml"/><Relationship Id="rId49" Type="http://schemas.openxmlformats.org/officeDocument/2006/relationships/slideLayout" Target="../slideLayouts/slideLayout64.xml"/><Relationship Id="rId57" Type="http://schemas.openxmlformats.org/officeDocument/2006/relationships/slideLayout" Target="../slideLayouts/slideLayout72.xml"/><Relationship Id="rId106" Type="http://schemas.openxmlformats.org/officeDocument/2006/relationships/slideLayout" Target="../slideLayouts/slideLayout121.xml"/><Relationship Id="rId114" Type="http://schemas.openxmlformats.org/officeDocument/2006/relationships/slideLayout" Target="../slideLayouts/slideLayout129.xml"/><Relationship Id="rId119" Type="http://schemas.openxmlformats.org/officeDocument/2006/relationships/slideLayout" Target="../slideLayouts/slideLayout134.xml"/><Relationship Id="rId127" Type="http://schemas.openxmlformats.org/officeDocument/2006/relationships/slideLayout" Target="../slideLayouts/slideLayout142.xml"/><Relationship Id="rId10" Type="http://schemas.openxmlformats.org/officeDocument/2006/relationships/slideLayout" Target="../slideLayouts/slideLayout25.xml"/><Relationship Id="rId31" Type="http://schemas.openxmlformats.org/officeDocument/2006/relationships/slideLayout" Target="../slideLayouts/slideLayout46.xml"/><Relationship Id="rId44" Type="http://schemas.openxmlformats.org/officeDocument/2006/relationships/slideLayout" Target="../slideLayouts/slideLayout59.xml"/><Relationship Id="rId52" Type="http://schemas.openxmlformats.org/officeDocument/2006/relationships/slideLayout" Target="../slideLayouts/slideLayout67.xml"/><Relationship Id="rId60" Type="http://schemas.openxmlformats.org/officeDocument/2006/relationships/slideLayout" Target="../slideLayouts/slideLayout75.xml"/><Relationship Id="rId65" Type="http://schemas.openxmlformats.org/officeDocument/2006/relationships/slideLayout" Target="../slideLayouts/slideLayout80.xml"/><Relationship Id="rId73" Type="http://schemas.openxmlformats.org/officeDocument/2006/relationships/slideLayout" Target="../slideLayouts/slideLayout88.xml"/><Relationship Id="rId78" Type="http://schemas.openxmlformats.org/officeDocument/2006/relationships/slideLayout" Target="../slideLayouts/slideLayout93.xml"/><Relationship Id="rId81" Type="http://schemas.openxmlformats.org/officeDocument/2006/relationships/slideLayout" Target="../slideLayouts/slideLayout96.xml"/><Relationship Id="rId86" Type="http://schemas.openxmlformats.org/officeDocument/2006/relationships/slideLayout" Target="../slideLayouts/slideLayout101.xml"/><Relationship Id="rId94" Type="http://schemas.openxmlformats.org/officeDocument/2006/relationships/slideLayout" Target="../slideLayouts/slideLayout109.xml"/><Relationship Id="rId99" Type="http://schemas.openxmlformats.org/officeDocument/2006/relationships/slideLayout" Target="../slideLayouts/slideLayout114.xml"/><Relationship Id="rId101" Type="http://schemas.openxmlformats.org/officeDocument/2006/relationships/slideLayout" Target="../slideLayouts/slideLayout116.xml"/><Relationship Id="rId122" Type="http://schemas.openxmlformats.org/officeDocument/2006/relationships/slideLayout" Target="../slideLayouts/slideLayout137.xml"/><Relationship Id="rId130" Type="http://schemas.openxmlformats.org/officeDocument/2006/relationships/slideLayout" Target="../slideLayouts/slideLayout145.xml"/><Relationship Id="rId135" Type="http://schemas.openxmlformats.org/officeDocument/2006/relationships/slideLayout" Target="../slideLayouts/slideLayout150.xml"/><Relationship Id="rId4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4.xml"/><Relationship Id="rId13" Type="http://schemas.openxmlformats.org/officeDocument/2006/relationships/slideLayout" Target="../slideLayouts/slideLayout28.xml"/><Relationship Id="rId18" Type="http://schemas.openxmlformats.org/officeDocument/2006/relationships/slideLayout" Target="../slideLayouts/slideLayout33.xml"/><Relationship Id="rId39" Type="http://schemas.openxmlformats.org/officeDocument/2006/relationships/slideLayout" Target="../slideLayouts/slideLayout54.xml"/><Relationship Id="rId109" Type="http://schemas.openxmlformats.org/officeDocument/2006/relationships/slideLayout" Target="../slideLayouts/slideLayout124.xml"/><Relationship Id="rId34" Type="http://schemas.openxmlformats.org/officeDocument/2006/relationships/slideLayout" Target="../slideLayouts/slideLayout49.xml"/><Relationship Id="rId50" Type="http://schemas.openxmlformats.org/officeDocument/2006/relationships/slideLayout" Target="../slideLayouts/slideLayout65.xml"/><Relationship Id="rId55" Type="http://schemas.openxmlformats.org/officeDocument/2006/relationships/slideLayout" Target="../slideLayouts/slideLayout70.xml"/><Relationship Id="rId76" Type="http://schemas.openxmlformats.org/officeDocument/2006/relationships/slideLayout" Target="../slideLayouts/slideLayout91.xml"/><Relationship Id="rId97" Type="http://schemas.openxmlformats.org/officeDocument/2006/relationships/slideLayout" Target="../slideLayouts/slideLayout112.xml"/><Relationship Id="rId104" Type="http://schemas.openxmlformats.org/officeDocument/2006/relationships/slideLayout" Target="../slideLayouts/slideLayout119.xml"/><Relationship Id="rId120" Type="http://schemas.openxmlformats.org/officeDocument/2006/relationships/slideLayout" Target="../slideLayouts/slideLayout135.xml"/><Relationship Id="rId125" Type="http://schemas.openxmlformats.org/officeDocument/2006/relationships/slideLayout" Target="../slideLayouts/slideLayout140.xml"/><Relationship Id="rId7" Type="http://schemas.openxmlformats.org/officeDocument/2006/relationships/slideLayout" Target="../slideLayouts/slideLayout22.xml"/><Relationship Id="rId71" Type="http://schemas.openxmlformats.org/officeDocument/2006/relationships/slideLayout" Target="../slideLayouts/slideLayout86.xml"/><Relationship Id="rId92" Type="http://schemas.openxmlformats.org/officeDocument/2006/relationships/slideLayout" Target="../slideLayouts/slideLayout107.xml"/><Relationship Id="rId2" Type="http://schemas.openxmlformats.org/officeDocument/2006/relationships/slideLayout" Target="../slideLayouts/slideLayout17.xml"/><Relationship Id="rId29" Type="http://schemas.openxmlformats.org/officeDocument/2006/relationships/slideLayout" Target="../slideLayouts/slideLayout44.xml"/><Relationship Id="rId24" Type="http://schemas.openxmlformats.org/officeDocument/2006/relationships/slideLayout" Target="../slideLayouts/slideLayout39.xml"/><Relationship Id="rId40" Type="http://schemas.openxmlformats.org/officeDocument/2006/relationships/slideLayout" Target="../slideLayouts/slideLayout55.xml"/><Relationship Id="rId45" Type="http://schemas.openxmlformats.org/officeDocument/2006/relationships/slideLayout" Target="../slideLayouts/slideLayout60.xml"/><Relationship Id="rId66" Type="http://schemas.openxmlformats.org/officeDocument/2006/relationships/slideLayout" Target="../slideLayouts/slideLayout81.xml"/><Relationship Id="rId87" Type="http://schemas.openxmlformats.org/officeDocument/2006/relationships/slideLayout" Target="../slideLayouts/slideLayout102.xml"/><Relationship Id="rId110" Type="http://schemas.openxmlformats.org/officeDocument/2006/relationships/slideLayout" Target="../slideLayouts/slideLayout125.xml"/><Relationship Id="rId115" Type="http://schemas.openxmlformats.org/officeDocument/2006/relationships/slideLayout" Target="../slideLayouts/slideLayout130.xml"/><Relationship Id="rId131" Type="http://schemas.openxmlformats.org/officeDocument/2006/relationships/slideLayout" Target="../slideLayouts/slideLayout146.xml"/><Relationship Id="rId136" Type="http://schemas.openxmlformats.org/officeDocument/2006/relationships/slideLayout" Target="../slideLayouts/slideLayout151.xml"/><Relationship Id="rId61" Type="http://schemas.openxmlformats.org/officeDocument/2006/relationships/slideLayout" Target="../slideLayouts/slideLayout76.xml"/><Relationship Id="rId82" Type="http://schemas.openxmlformats.org/officeDocument/2006/relationships/slideLayout" Target="../slideLayouts/slideLayout97.xml"/><Relationship Id="rId19" Type="http://schemas.openxmlformats.org/officeDocument/2006/relationships/slideLayout" Target="../slideLayouts/slideLayout3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BECB52F-A55F-455F-9D31-20F306F904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C92DA7A-D9F2-4544-9C9B-9F7D1A68A74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191FB5-9E59-458E-9D49-7245DF5CA61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37156F0-49FD-4981-9B18-51DF312EA327}" type="datetimeFigureOut">
              <a:rPr lang="pt-BR" smtClean="0"/>
              <a:t>11/04/2018</a:t>
            </a:fld>
            <a:endParaRPr lang="pt-B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BB75E58-B93D-4A32-8446-90ED21810C7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F714E7E-5971-416E-A170-395F53BCFC3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C067402-0029-4E9E-8842-382874004923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6032374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800" r:id="rId14"/>
    <p:sldLayoutId id="2147483801" r:id="rId15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55739" y="1283994"/>
            <a:ext cx="11474082" cy="4948679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AU" dirty="0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55739" y="554272"/>
            <a:ext cx="11474082" cy="543475"/>
          </a:xfrm>
          <a:prstGeom prst="rect">
            <a:avLst/>
          </a:prstGeom>
        </p:spPr>
        <p:txBody>
          <a:bodyPr vert="horz" lIns="0" tIns="60944" rIns="0" bIns="0" rtlCol="0" anchor="t" anchorCtr="0">
            <a:noAutofit/>
          </a:bodyPr>
          <a:lstStyle/>
          <a:p>
            <a:pPr lvl="0"/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4"/>
          </p:nvPr>
        </p:nvSpPr>
        <p:spPr>
          <a:xfrm flipH="1">
            <a:off x="11617001" y="6537400"/>
            <a:ext cx="216084" cy="161888"/>
          </a:xfrm>
          <a:prstGeom prst="rect">
            <a:avLst/>
          </a:prstGeom>
        </p:spPr>
        <p:txBody>
          <a:bodyPr vert="horz" wrap="square" lIns="0" tIns="60944" rIns="0" bIns="60944" numCol="1" anchor="ctr" anchorCtr="0" compatLnSpc="1">
            <a:prstTxWarp prst="textNoShape">
              <a:avLst/>
            </a:prstTxWarp>
            <a:noAutofit/>
          </a:bodyPr>
          <a:lstStyle>
            <a:lvl1pPr algn="r">
              <a:defRPr sz="800">
                <a:solidFill>
                  <a:schemeClr val="bg1">
                    <a:alpha val="50000"/>
                  </a:schemeClr>
                </a:solidFill>
                <a:latin typeface="+mn-lt"/>
                <a:ea typeface="Roboto Light" panose="02000000000000000000" pitchFamily="2" charset="0"/>
                <a:cs typeface="Gotham Medium" pitchFamily="2" charset="0"/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7" name="Footer Placeholder 3"/>
          <p:cNvSpPr>
            <a:spLocks noGrp="1"/>
          </p:cNvSpPr>
          <p:nvPr>
            <p:ph type="ftr" sz="quarter" idx="3"/>
          </p:nvPr>
        </p:nvSpPr>
        <p:spPr>
          <a:xfrm>
            <a:off x="7495798" y="6537399"/>
            <a:ext cx="4141956" cy="161962"/>
          </a:xfrm>
          <a:prstGeom prst="rect">
            <a:avLst/>
          </a:prstGeom>
        </p:spPr>
        <p:txBody>
          <a:bodyPr vert="horz" wrap="square" lIns="0" tIns="60944" rIns="0" bIns="60944" numCol="1" anchor="ctr" anchorCtr="0" compatLnSpc="1">
            <a:prstTxWarp prst="textNoShape">
              <a:avLst/>
            </a:prstTxWarp>
            <a:noAutofit/>
          </a:bodyPr>
          <a:lstStyle>
            <a:lvl1pPr algn="r">
              <a:defRPr lang="en-US" sz="800">
                <a:solidFill>
                  <a:schemeClr val="bg1">
                    <a:alpha val="50000"/>
                  </a:schemeClr>
                </a:solidFill>
                <a:latin typeface="+mn-lt"/>
                <a:ea typeface="Roboto Light" panose="02000000000000000000" pitchFamily="2" charset="0"/>
                <a:cs typeface="Gotham Medium" pitchFamily="2" charset="0"/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</p:spTree>
    <p:extLst>
      <p:ext uri="{BB962C8B-B14F-4D97-AF65-F5344CB8AC3E}">
        <p14:creationId xmlns:p14="http://schemas.microsoft.com/office/powerpoint/2010/main" val="11188163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3" r:id="rId1"/>
    <p:sldLayoutId id="2147483664" r:id="rId2"/>
    <p:sldLayoutId id="2147483665" r:id="rId3"/>
    <p:sldLayoutId id="2147483666" r:id="rId4"/>
    <p:sldLayoutId id="2147483667" r:id="rId5"/>
    <p:sldLayoutId id="2147483668" r:id="rId6"/>
    <p:sldLayoutId id="2147483669" r:id="rId7"/>
    <p:sldLayoutId id="2147483670" r:id="rId8"/>
    <p:sldLayoutId id="2147483671" r:id="rId9"/>
    <p:sldLayoutId id="2147483672" r:id="rId10"/>
    <p:sldLayoutId id="2147483673" r:id="rId11"/>
    <p:sldLayoutId id="2147483674" r:id="rId12"/>
    <p:sldLayoutId id="2147483675" r:id="rId13"/>
    <p:sldLayoutId id="2147483676" r:id="rId14"/>
    <p:sldLayoutId id="2147483677" r:id="rId15"/>
    <p:sldLayoutId id="2147483678" r:id="rId16"/>
    <p:sldLayoutId id="2147483679" r:id="rId17"/>
    <p:sldLayoutId id="2147483680" r:id="rId18"/>
    <p:sldLayoutId id="2147483681" r:id="rId19"/>
    <p:sldLayoutId id="2147483682" r:id="rId20"/>
    <p:sldLayoutId id="2147483683" r:id="rId21"/>
    <p:sldLayoutId id="2147483684" r:id="rId22"/>
    <p:sldLayoutId id="2147483685" r:id="rId23"/>
    <p:sldLayoutId id="2147483686" r:id="rId24"/>
    <p:sldLayoutId id="2147483687" r:id="rId25"/>
    <p:sldLayoutId id="2147483688" r:id="rId26"/>
    <p:sldLayoutId id="2147483689" r:id="rId27"/>
    <p:sldLayoutId id="2147483690" r:id="rId28"/>
    <p:sldLayoutId id="2147483691" r:id="rId29"/>
    <p:sldLayoutId id="2147483692" r:id="rId30"/>
    <p:sldLayoutId id="2147483693" r:id="rId31"/>
    <p:sldLayoutId id="2147483694" r:id="rId32"/>
    <p:sldLayoutId id="2147483695" r:id="rId33"/>
    <p:sldLayoutId id="2147483696" r:id="rId34"/>
    <p:sldLayoutId id="2147483697" r:id="rId35"/>
    <p:sldLayoutId id="2147483698" r:id="rId36"/>
    <p:sldLayoutId id="2147483699" r:id="rId37"/>
    <p:sldLayoutId id="2147483700" r:id="rId38"/>
    <p:sldLayoutId id="2147483701" r:id="rId39"/>
    <p:sldLayoutId id="2147483702" r:id="rId40"/>
    <p:sldLayoutId id="2147483703" r:id="rId41"/>
    <p:sldLayoutId id="2147483704" r:id="rId42"/>
    <p:sldLayoutId id="2147483705" r:id="rId43"/>
    <p:sldLayoutId id="2147483706" r:id="rId44"/>
    <p:sldLayoutId id="2147483707" r:id="rId45"/>
    <p:sldLayoutId id="2147483708" r:id="rId46"/>
    <p:sldLayoutId id="2147483709" r:id="rId47"/>
    <p:sldLayoutId id="2147483710" r:id="rId48"/>
    <p:sldLayoutId id="2147483711" r:id="rId49"/>
    <p:sldLayoutId id="2147483712" r:id="rId50"/>
    <p:sldLayoutId id="2147483713" r:id="rId51"/>
    <p:sldLayoutId id="2147483714" r:id="rId52"/>
    <p:sldLayoutId id="2147483715" r:id="rId53"/>
    <p:sldLayoutId id="2147483716" r:id="rId54"/>
    <p:sldLayoutId id="2147483717" r:id="rId55"/>
    <p:sldLayoutId id="2147483718" r:id="rId56"/>
    <p:sldLayoutId id="2147483719" r:id="rId57"/>
    <p:sldLayoutId id="2147483720" r:id="rId58"/>
    <p:sldLayoutId id="2147483721" r:id="rId59"/>
    <p:sldLayoutId id="2147483722" r:id="rId60"/>
    <p:sldLayoutId id="2147483723" r:id="rId61"/>
    <p:sldLayoutId id="2147483724" r:id="rId62"/>
    <p:sldLayoutId id="2147483725" r:id="rId63"/>
    <p:sldLayoutId id="2147483726" r:id="rId64"/>
    <p:sldLayoutId id="2147483727" r:id="rId65"/>
    <p:sldLayoutId id="2147483728" r:id="rId66"/>
    <p:sldLayoutId id="2147483729" r:id="rId67"/>
    <p:sldLayoutId id="2147483730" r:id="rId68"/>
    <p:sldLayoutId id="2147483731" r:id="rId69"/>
    <p:sldLayoutId id="2147483732" r:id="rId70"/>
    <p:sldLayoutId id="2147483733" r:id="rId71"/>
    <p:sldLayoutId id="2147483734" r:id="rId72"/>
    <p:sldLayoutId id="2147483735" r:id="rId73"/>
    <p:sldLayoutId id="2147483736" r:id="rId74"/>
    <p:sldLayoutId id="2147483737" r:id="rId75"/>
    <p:sldLayoutId id="2147483738" r:id="rId76"/>
    <p:sldLayoutId id="2147483739" r:id="rId77"/>
    <p:sldLayoutId id="2147483740" r:id="rId78"/>
    <p:sldLayoutId id="2147483741" r:id="rId79"/>
    <p:sldLayoutId id="2147483742" r:id="rId80"/>
    <p:sldLayoutId id="2147483743" r:id="rId81"/>
    <p:sldLayoutId id="2147483744" r:id="rId82"/>
    <p:sldLayoutId id="2147483745" r:id="rId83"/>
    <p:sldLayoutId id="2147483746" r:id="rId84"/>
    <p:sldLayoutId id="2147483747" r:id="rId85"/>
    <p:sldLayoutId id="2147483748" r:id="rId86"/>
    <p:sldLayoutId id="2147483749" r:id="rId87"/>
    <p:sldLayoutId id="2147483750" r:id="rId88"/>
    <p:sldLayoutId id="2147483751" r:id="rId89"/>
    <p:sldLayoutId id="2147483752" r:id="rId90"/>
    <p:sldLayoutId id="2147483753" r:id="rId91"/>
    <p:sldLayoutId id="2147483754" r:id="rId92"/>
    <p:sldLayoutId id="2147483755" r:id="rId93"/>
    <p:sldLayoutId id="2147483756" r:id="rId94"/>
    <p:sldLayoutId id="2147483757" r:id="rId95"/>
    <p:sldLayoutId id="2147483758" r:id="rId96"/>
    <p:sldLayoutId id="2147483759" r:id="rId97"/>
    <p:sldLayoutId id="2147483760" r:id="rId98"/>
    <p:sldLayoutId id="2147483761" r:id="rId99"/>
    <p:sldLayoutId id="2147483762" r:id="rId100"/>
    <p:sldLayoutId id="2147483763" r:id="rId101"/>
    <p:sldLayoutId id="2147483764" r:id="rId102"/>
    <p:sldLayoutId id="2147483765" r:id="rId103"/>
    <p:sldLayoutId id="2147483766" r:id="rId104"/>
    <p:sldLayoutId id="2147483767" r:id="rId105"/>
    <p:sldLayoutId id="2147483768" r:id="rId106"/>
    <p:sldLayoutId id="2147483769" r:id="rId107"/>
    <p:sldLayoutId id="2147483770" r:id="rId108"/>
    <p:sldLayoutId id="2147483771" r:id="rId109"/>
    <p:sldLayoutId id="2147483772" r:id="rId110"/>
    <p:sldLayoutId id="2147483773" r:id="rId111"/>
    <p:sldLayoutId id="2147483774" r:id="rId112"/>
    <p:sldLayoutId id="2147483775" r:id="rId113"/>
    <p:sldLayoutId id="2147483776" r:id="rId114"/>
    <p:sldLayoutId id="2147483777" r:id="rId115"/>
    <p:sldLayoutId id="2147483778" r:id="rId116"/>
    <p:sldLayoutId id="2147483779" r:id="rId117"/>
    <p:sldLayoutId id="2147483780" r:id="rId118"/>
    <p:sldLayoutId id="2147483781" r:id="rId119"/>
    <p:sldLayoutId id="2147483782" r:id="rId120"/>
    <p:sldLayoutId id="2147483783" r:id="rId121"/>
    <p:sldLayoutId id="2147483784" r:id="rId122"/>
    <p:sldLayoutId id="2147483785" r:id="rId123"/>
    <p:sldLayoutId id="2147483786" r:id="rId124"/>
    <p:sldLayoutId id="2147483787" r:id="rId125"/>
    <p:sldLayoutId id="2147483788" r:id="rId126"/>
    <p:sldLayoutId id="2147483789" r:id="rId127"/>
    <p:sldLayoutId id="2147483790" r:id="rId128"/>
    <p:sldLayoutId id="2147483791" r:id="rId129"/>
    <p:sldLayoutId id="2147483792" r:id="rId130"/>
    <p:sldLayoutId id="2147483793" r:id="rId131"/>
    <p:sldLayoutId id="2147483794" r:id="rId132"/>
    <p:sldLayoutId id="2147483795" r:id="rId133"/>
    <p:sldLayoutId id="2147483796" r:id="rId134"/>
    <p:sldLayoutId id="2147483797" r:id="rId135"/>
    <p:sldLayoutId id="2147483798" r:id="rId136"/>
    <p:sldLayoutId id="2147483799" r:id="rId137"/>
  </p:sldLayoutIdLst>
  <p:hf hdr="0" dt="0"/>
  <p:txStyles>
    <p:titleStyle>
      <a:lvl1pPr algn="ctr" rtl="0" eaLnBrk="1" fontAlgn="base" hangingPunct="1">
        <a:lnSpc>
          <a:spcPct val="80000"/>
        </a:lnSpc>
        <a:spcBef>
          <a:spcPct val="0"/>
        </a:spcBef>
        <a:spcAft>
          <a:spcPct val="0"/>
        </a:spcAft>
        <a:buFont typeface="Arial" charset="0"/>
        <a:defRPr lang="en-AU" sz="3599" kern="1200" cap="all" spc="0" baseline="0" dirty="0" smtClean="0">
          <a:solidFill>
            <a:schemeClr val="bg1"/>
          </a:solidFill>
          <a:latin typeface="Arial Black" panose="020B0A04020102020204" pitchFamily="34" charset="0"/>
          <a:ea typeface="Roboto Black" panose="02000000000000000000" pitchFamily="2" charset="0"/>
          <a:cs typeface="Arial" panose="020B0604020202020204" pitchFamily="34" charset="0"/>
        </a:defRPr>
      </a:lvl1pPr>
      <a:lvl2pPr algn="l" rtl="0" eaLnBrk="1" fontAlgn="base" hangingPunct="1">
        <a:lnSpc>
          <a:spcPts val="3465"/>
        </a:lnSpc>
        <a:spcBef>
          <a:spcPct val="0"/>
        </a:spcBef>
        <a:spcAft>
          <a:spcPct val="0"/>
        </a:spcAft>
        <a:buFont typeface="Arial" charset="0"/>
        <a:defRPr sz="3199">
          <a:solidFill>
            <a:schemeClr val="tx1"/>
          </a:solidFill>
          <a:latin typeface="Arial" pitchFamily="-105" charset="-52"/>
          <a:ea typeface="Arial" pitchFamily="-105" charset="-52"/>
          <a:cs typeface="Arial" pitchFamily="-105" charset="-52"/>
        </a:defRPr>
      </a:lvl2pPr>
      <a:lvl3pPr algn="l" rtl="0" eaLnBrk="1" fontAlgn="base" hangingPunct="1">
        <a:lnSpc>
          <a:spcPts val="3465"/>
        </a:lnSpc>
        <a:spcBef>
          <a:spcPct val="0"/>
        </a:spcBef>
        <a:spcAft>
          <a:spcPct val="0"/>
        </a:spcAft>
        <a:buFont typeface="Arial" charset="0"/>
        <a:defRPr sz="3199">
          <a:solidFill>
            <a:schemeClr val="tx1"/>
          </a:solidFill>
          <a:latin typeface="Arial" pitchFamily="-105" charset="-52"/>
          <a:ea typeface="Arial" pitchFamily="-105" charset="-52"/>
          <a:cs typeface="Arial" pitchFamily="-105" charset="-52"/>
        </a:defRPr>
      </a:lvl3pPr>
      <a:lvl4pPr algn="l" rtl="0" eaLnBrk="1" fontAlgn="base" hangingPunct="1">
        <a:lnSpc>
          <a:spcPts val="3465"/>
        </a:lnSpc>
        <a:spcBef>
          <a:spcPct val="0"/>
        </a:spcBef>
        <a:spcAft>
          <a:spcPct val="0"/>
        </a:spcAft>
        <a:buFont typeface="Arial" charset="0"/>
        <a:defRPr sz="3199">
          <a:solidFill>
            <a:schemeClr val="tx1"/>
          </a:solidFill>
          <a:latin typeface="Arial" pitchFamily="-105" charset="-52"/>
          <a:ea typeface="Arial" pitchFamily="-105" charset="-52"/>
          <a:cs typeface="Arial" pitchFamily="-105" charset="-52"/>
        </a:defRPr>
      </a:lvl4pPr>
      <a:lvl5pPr algn="l" rtl="0" eaLnBrk="1" fontAlgn="base" hangingPunct="1">
        <a:lnSpc>
          <a:spcPts val="3465"/>
        </a:lnSpc>
        <a:spcBef>
          <a:spcPct val="0"/>
        </a:spcBef>
        <a:spcAft>
          <a:spcPct val="0"/>
        </a:spcAft>
        <a:buFont typeface="Arial" charset="0"/>
        <a:defRPr sz="3199">
          <a:solidFill>
            <a:schemeClr val="tx1"/>
          </a:solidFill>
          <a:latin typeface="Arial" pitchFamily="-105" charset="-52"/>
          <a:ea typeface="Arial" pitchFamily="-105" charset="-52"/>
          <a:cs typeface="Arial" pitchFamily="-105" charset="-52"/>
        </a:defRPr>
      </a:lvl5pPr>
      <a:lvl6pPr marL="609321" algn="l" rtl="0" eaLnBrk="1" fontAlgn="base" hangingPunct="1">
        <a:spcBef>
          <a:spcPct val="0"/>
        </a:spcBef>
        <a:spcAft>
          <a:spcPct val="0"/>
        </a:spcAft>
        <a:buFont typeface="Arial" pitchFamily="-105" charset="-52"/>
        <a:defRPr sz="3499">
          <a:solidFill>
            <a:schemeClr val="tx1"/>
          </a:solidFill>
          <a:latin typeface="Arial" pitchFamily="-105" charset="-52"/>
          <a:ea typeface="Arial" pitchFamily="-105" charset="-52"/>
          <a:cs typeface="Arial" pitchFamily="-105" charset="-52"/>
        </a:defRPr>
      </a:lvl6pPr>
      <a:lvl7pPr marL="1218641" algn="l" rtl="0" eaLnBrk="1" fontAlgn="base" hangingPunct="1">
        <a:spcBef>
          <a:spcPct val="0"/>
        </a:spcBef>
        <a:spcAft>
          <a:spcPct val="0"/>
        </a:spcAft>
        <a:buFont typeface="Arial" pitchFamily="-105" charset="-52"/>
        <a:defRPr sz="3499">
          <a:solidFill>
            <a:schemeClr val="tx1"/>
          </a:solidFill>
          <a:latin typeface="Arial" pitchFamily="-105" charset="-52"/>
          <a:ea typeface="Arial" pitchFamily="-105" charset="-52"/>
          <a:cs typeface="Arial" pitchFamily="-105" charset="-52"/>
        </a:defRPr>
      </a:lvl7pPr>
      <a:lvl8pPr marL="1827962" algn="l" rtl="0" eaLnBrk="1" fontAlgn="base" hangingPunct="1">
        <a:spcBef>
          <a:spcPct val="0"/>
        </a:spcBef>
        <a:spcAft>
          <a:spcPct val="0"/>
        </a:spcAft>
        <a:buFont typeface="Arial" pitchFamily="-105" charset="-52"/>
        <a:defRPr sz="3499">
          <a:solidFill>
            <a:schemeClr val="tx1"/>
          </a:solidFill>
          <a:latin typeface="Arial" pitchFamily="-105" charset="-52"/>
          <a:ea typeface="Arial" pitchFamily="-105" charset="-52"/>
          <a:cs typeface="Arial" pitchFamily="-105" charset="-52"/>
        </a:defRPr>
      </a:lvl8pPr>
      <a:lvl9pPr marL="2437283" algn="l" rtl="0" eaLnBrk="1" fontAlgn="base" hangingPunct="1">
        <a:spcBef>
          <a:spcPct val="0"/>
        </a:spcBef>
        <a:spcAft>
          <a:spcPct val="0"/>
        </a:spcAft>
        <a:buFont typeface="Arial" pitchFamily="-105" charset="-52"/>
        <a:defRPr sz="3499">
          <a:solidFill>
            <a:schemeClr val="tx1"/>
          </a:solidFill>
          <a:latin typeface="Arial" pitchFamily="-105" charset="-52"/>
          <a:ea typeface="Arial" pitchFamily="-105" charset="-52"/>
          <a:cs typeface="Arial" pitchFamily="-105" charset="-52"/>
        </a:defRPr>
      </a:lvl9pPr>
    </p:titleStyle>
    <p:bodyStyle>
      <a:lvl1pPr marL="0" indent="0" algn="l" rtl="0" eaLnBrk="1" fontAlgn="base" hangingPunct="1">
        <a:lnSpc>
          <a:spcPct val="110000"/>
        </a:lnSpc>
        <a:spcBef>
          <a:spcPts val="1200"/>
        </a:spcBef>
        <a:spcAft>
          <a:spcPct val="0"/>
        </a:spcAft>
        <a:buFont typeface="Arial" pitchFamily="34" charset="0"/>
        <a:buNone/>
        <a:defRPr sz="1800" kern="1200">
          <a:solidFill>
            <a:schemeClr val="bg1"/>
          </a:solidFill>
          <a:latin typeface="Arial" panose="020B0604020202020204" pitchFamily="34" charset="0"/>
          <a:ea typeface="Roboto" panose="02000000000000000000" pitchFamily="2" charset="0"/>
          <a:cs typeface="Arial" panose="020B0604020202020204" pitchFamily="34" charset="0"/>
        </a:defRPr>
      </a:lvl1pPr>
      <a:lvl2pPr marL="215957" indent="-215957" algn="l" rtl="0" eaLnBrk="1" fontAlgn="base" hangingPunct="1">
        <a:lnSpc>
          <a:spcPct val="110000"/>
        </a:lnSpc>
        <a:spcBef>
          <a:spcPts val="800"/>
        </a:spcBef>
        <a:spcAft>
          <a:spcPct val="0"/>
        </a:spcAft>
        <a:buFont typeface="Arial" pitchFamily="34" charset="0"/>
        <a:buChar char="•"/>
        <a:defRPr sz="1800" kern="1200">
          <a:solidFill>
            <a:schemeClr val="bg1"/>
          </a:solidFill>
          <a:latin typeface="Arial" panose="020B0604020202020204" pitchFamily="34" charset="0"/>
          <a:ea typeface="Roboto" panose="02000000000000000000" pitchFamily="2" charset="0"/>
          <a:cs typeface="Arial" panose="020B0604020202020204" pitchFamily="34" charset="0"/>
        </a:defRPr>
      </a:lvl2pPr>
      <a:lvl3pPr marL="431914" indent="-215957" algn="l" rtl="0" eaLnBrk="1" fontAlgn="base" hangingPunct="1">
        <a:lnSpc>
          <a:spcPct val="110000"/>
        </a:lnSpc>
        <a:spcBef>
          <a:spcPts val="800"/>
        </a:spcBef>
        <a:spcAft>
          <a:spcPct val="0"/>
        </a:spcAft>
        <a:buFont typeface="Arial" pitchFamily="34" charset="0"/>
        <a:buChar char="‒"/>
        <a:tabLst/>
        <a:defRPr sz="1800" kern="1200">
          <a:solidFill>
            <a:schemeClr val="bg1"/>
          </a:solidFill>
          <a:latin typeface="Arial" panose="020B0604020202020204" pitchFamily="34" charset="0"/>
          <a:ea typeface="Roboto" panose="02000000000000000000" pitchFamily="2" charset="0"/>
          <a:cs typeface="Arial" panose="020B0604020202020204" pitchFamily="34" charset="0"/>
        </a:defRPr>
      </a:lvl3pPr>
      <a:lvl4pPr marL="611878" indent="-215957" algn="l" rtl="0" eaLnBrk="1" fontAlgn="base" hangingPunct="1">
        <a:lnSpc>
          <a:spcPct val="110000"/>
        </a:lnSpc>
        <a:spcBef>
          <a:spcPts val="800"/>
        </a:spcBef>
        <a:spcAft>
          <a:spcPct val="0"/>
        </a:spcAft>
        <a:buFont typeface="Arial" pitchFamily="34" charset="0"/>
        <a:buChar char="•"/>
        <a:defRPr sz="1800" kern="1200">
          <a:solidFill>
            <a:schemeClr val="bg1"/>
          </a:solidFill>
          <a:latin typeface="Arial" panose="020B0604020202020204" pitchFamily="34" charset="0"/>
          <a:ea typeface="Roboto" panose="02000000000000000000" pitchFamily="2" charset="0"/>
          <a:cs typeface="Arial" panose="020B0604020202020204" pitchFamily="34" charset="0"/>
        </a:defRPr>
      </a:lvl4pPr>
      <a:lvl5pPr marL="863827" indent="-215957" algn="l" rtl="0" eaLnBrk="1" fontAlgn="base" hangingPunct="1">
        <a:lnSpc>
          <a:spcPct val="110000"/>
        </a:lnSpc>
        <a:spcBef>
          <a:spcPts val="800"/>
        </a:spcBef>
        <a:spcAft>
          <a:spcPct val="0"/>
        </a:spcAft>
        <a:buFont typeface="Arial" pitchFamily="34" charset="0"/>
        <a:buChar char="‒"/>
        <a:defRPr sz="1800" kern="1200">
          <a:solidFill>
            <a:schemeClr val="bg1"/>
          </a:solidFill>
          <a:latin typeface="Arial" panose="020B0604020202020204" pitchFamily="34" charset="0"/>
          <a:ea typeface="Roboto" panose="02000000000000000000" pitchFamily="2" charset="0"/>
          <a:cs typeface="Arial" panose="020B0604020202020204" pitchFamily="34" charset="0"/>
        </a:defRPr>
      </a:lvl5pPr>
      <a:lvl6pPr marL="3351263" indent="-304662" algn="l" defTabSz="1218641" rtl="0" eaLnBrk="1" latinLnBrk="0" hangingPunct="1">
        <a:spcBef>
          <a:spcPct val="20000"/>
        </a:spcBef>
        <a:buFont typeface="Arial" pitchFamily="34" charset="0"/>
        <a:buChar char="•"/>
        <a:defRPr sz="2699" kern="1200">
          <a:solidFill>
            <a:schemeClr val="tx1"/>
          </a:solidFill>
          <a:latin typeface="+mn-lt"/>
          <a:ea typeface="+mn-ea"/>
          <a:cs typeface="+mn-cs"/>
        </a:defRPr>
      </a:lvl6pPr>
      <a:lvl7pPr marL="3960584" indent="-304662" algn="l" defTabSz="1218641" rtl="0" eaLnBrk="1" latinLnBrk="0" hangingPunct="1">
        <a:spcBef>
          <a:spcPct val="20000"/>
        </a:spcBef>
        <a:buFont typeface="Arial" pitchFamily="34" charset="0"/>
        <a:buChar char="•"/>
        <a:defRPr sz="2699" kern="1200">
          <a:solidFill>
            <a:schemeClr val="tx1"/>
          </a:solidFill>
          <a:latin typeface="+mn-lt"/>
          <a:ea typeface="+mn-ea"/>
          <a:cs typeface="+mn-cs"/>
        </a:defRPr>
      </a:lvl7pPr>
      <a:lvl8pPr marL="4569905" indent="-304662" algn="l" defTabSz="1218641" rtl="0" eaLnBrk="1" latinLnBrk="0" hangingPunct="1">
        <a:spcBef>
          <a:spcPct val="20000"/>
        </a:spcBef>
        <a:buFont typeface="Arial" pitchFamily="34" charset="0"/>
        <a:buChar char="•"/>
        <a:defRPr sz="2699" kern="1200">
          <a:solidFill>
            <a:schemeClr val="tx1"/>
          </a:solidFill>
          <a:latin typeface="+mn-lt"/>
          <a:ea typeface="+mn-ea"/>
          <a:cs typeface="+mn-cs"/>
        </a:defRPr>
      </a:lvl8pPr>
      <a:lvl9pPr marL="5179225" indent="-304662" algn="l" defTabSz="1218641" rtl="0" eaLnBrk="1" latinLnBrk="0" hangingPunct="1">
        <a:spcBef>
          <a:spcPct val="20000"/>
        </a:spcBef>
        <a:buFont typeface="Arial" pitchFamily="34" charset="0"/>
        <a:buChar char="•"/>
        <a:defRPr sz="269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8641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321" algn="l" defTabSz="1218641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8641" algn="l" defTabSz="1218641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7962" algn="l" defTabSz="1218641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7283" algn="l" defTabSz="1218641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6604" algn="l" defTabSz="1218641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5925" algn="l" defTabSz="1218641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5244" algn="l" defTabSz="1218641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4566" algn="l" defTabSz="1218641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1119">
          <p15:clr>
            <a:srgbClr val="F26B43"/>
          </p15:clr>
        </p15:guide>
        <p15:guide id="2" pos="225">
          <p15:clr>
            <a:srgbClr val="F26B43"/>
          </p15:clr>
        </p15:guide>
        <p15:guide id="3" pos="7452">
          <p15:clr>
            <a:srgbClr val="F26B43"/>
          </p15:clr>
        </p15:guide>
        <p15:guide id="4" pos="1277">
          <p15:clr>
            <a:srgbClr val="F26B43"/>
          </p15:clr>
        </p15:guide>
        <p15:guide id="5" pos="1460">
          <p15:clr>
            <a:srgbClr val="F26B43"/>
          </p15:clr>
        </p15:guide>
        <p15:guide id="6" pos="2514">
          <p15:clr>
            <a:srgbClr val="F26B43"/>
          </p15:clr>
        </p15:guide>
        <p15:guide id="7" pos="2696">
          <p15:clr>
            <a:srgbClr val="F26B43"/>
          </p15:clr>
        </p15:guide>
        <p15:guide id="8" pos="3929">
          <p15:clr>
            <a:srgbClr val="F26B43"/>
          </p15:clr>
        </p15:guide>
        <p15:guide id="9" pos="3748">
          <p15:clr>
            <a:srgbClr val="F26B43"/>
          </p15:clr>
        </p15:guide>
        <p15:guide id="10" pos="4982">
          <p15:clr>
            <a:srgbClr val="F26B43"/>
          </p15:clr>
        </p15:guide>
        <p15:guide id="11" pos="5162">
          <p15:clr>
            <a:srgbClr val="F26B43"/>
          </p15:clr>
        </p15:guide>
        <p15:guide id="12" pos="6218">
          <p15:clr>
            <a:srgbClr val="F26B43"/>
          </p15:clr>
        </p15:guide>
        <p15:guide id="13" pos="6399">
          <p15:clr>
            <a:srgbClr val="F26B43"/>
          </p15:clr>
        </p15:guide>
        <p15:guide id="14" orient="horz" pos="807">
          <p15:clr>
            <a:srgbClr val="F26B43"/>
          </p15:clr>
        </p15:guide>
        <p15:guide id="15" orient="horz" pos="876">
          <p15:clr>
            <a:srgbClr val="F26B43"/>
          </p15:clr>
        </p15:guide>
        <p15:guide id="16" orient="horz" pos="4031">
          <p15:clr>
            <a:srgbClr val="F26B43"/>
          </p15:clr>
        </p15:guide>
        <p15:guide id="17" orient="horz" pos="597">
          <p15:clr>
            <a:srgbClr val="F26B43"/>
          </p15:clr>
        </p15:guide>
        <p15:guide id="18" orient="horz" pos="2435">
          <p15:clr>
            <a:srgbClr val="F26B43"/>
          </p15:clr>
        </p15:guide>
        <p15:guide id="19" orient="horz" pos="3756">
          <p15:clr>
            <a:srgbClr val="F26B43"/>
          </p15:clr>
        </p15:guide>
        <p15:guide id="20" orient="horz" pos="4199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3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11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sv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sv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27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9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ttp://sbprefabricados.eng.br/wp-content/uploads/2015/06/Teatro-JK-CAPA.jpg">
            <a:extLst>
              <a:ext uri="{FF2B5EF4-FFF2-40B4-BE49-F238E27FC236}">
                <a16:creationId xmlns:a16="http://schemas.microsoft.com/office/drawing/2014/main" id="{6C6417A7-EE4F-40AB-A803-F4B5B3A946B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580" b="10076"/>
          <a:stretch/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DF7B8CC2-D832-4FDA-83BC-353F5471035B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75000"/>
              <a:lumOff val="25000"/>
              <a:alpha val="5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028" name="Picture 4" descr="Resultado de imagem para santander logo">
            <a:extLst>
              <a:ext uri="{FF2B5EF4-FFF2-40B4-BE49-F238E27FC236}">
                <a16:creationId xmlns:a16="http://schemas.microsoft.com/office/drawing/2014/main" id="{11841CDF-1114-4C3B-8617-BDC938C2F62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22776" y="5861786"/>
            <a:ext cx="2632696" cy="7363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itle 2">
            <a:extLst>
              <a:ext uri="{FF2B5EF4-FFF2-40B4-BE49-F238E27FC236}">
                <a16:creationId xmlns:a16="http://schemas.microsoft.com/office/drawing/2014/main" id="{0DBD54DC-BCB0-48AE-9AFC-1B7DDE30F259}"/>
              </a:ext>
            </a:extLst>
          </p:cNvPr>
          <p:cNvSpPr txBox="1">
            <a:spLocks/>
          </p:cNvSpPr>
          <p:nvPr/>
        </p:nvSpPr>
        <p:spPr>
          <a:xfrm>
            <a:off x="4762" y="2768447"/>
            <a:ext cx="12187238" cy="1321106"/>
          </a:xfrm>
          <a:prstGeom prst="rect">
            <a:avLst/>
          </a:prstGeom>
        </p:spPr>
        <p:txBody>
          <a:bodyPr lIns="121899" tIns="60949" rIns="121899" bIns="60949"/>
          <a:lstStyle>
            <a:lvl1pPr algn="l" defTabSz="457200" rtl="0" eaLnBrk="1" latinLnBrk="0" hangingPunct="1">
              <a:spcBef>
                <a:spcPct val="0"/>
              </a:spcBef>
              <a:buNone/>
              <a:defRPr lang="en-US" sz="2500" kern="1200" cap="all" dirty="0" smtClean="0">
                <a:solidFill>
                  <a:schemeClr val="bg1"/>
                </a:solidFill>
                <a:latin typeface="Gotham Bold"/>
                <a:ea typeface="+mj-ea"/>
                <a:cs typeface="Gotham Bold"/>
              </a:defRPr>
            </a:lvl1pPr>
          </a:lstStyle>
          <a:p>
            <a:pPr algn="ctr" fontAlgn="base">
              <a:lnSpc>
                <a:spcPct val="90000"/>
              </a:lnSpc>
              <a:spcBef>
                <a:spcPts val="0"/>
              </a:spcBef>
              <a:spcAft>
                <a:spcPct val="0"/>
              </a:spcAft>
            </a:pPr>
            <a:r>
              <a:rPr lang="en-GB" sz="7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  <a:cs typeface="Arial"/>
              </a:rPr>
              <a:t>Bootcamp</a:t>
            </a:r>
            <a:endParaRPr lang="en-GB" sz="53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 Black" panose="020B0A04020102020204" pitchFamily="34" charset="0"/>
              <a:cs typeface="Arial"/>
            </a:endParaRPr>
          </a:p>
          <a:p>
            <a:pPr algn="ctr" fontAlgn="base">
              <a:lnSpc>
                <a:spcPct val="90000"/>
              </a:lnSpc>
              <a:spcBef>
                <a:spcPts val="0"/>
              </a:spcBef>
              <a:spcAft>
                <a:spcPct val="0"/>
              </a:spcAft>
            </a:pPr>
            <a:r>
              <a:rPr lang="en-GB" sz="3200" b="1" cap="none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  <a:ea typeface="+mn-ea"/>
                <a:cs typeface="Arial"/>
              </a:rPr>
              <a:t>SANTANDER</a:t>
            </a:r>
            <a:endParaRPr lang="en-GB" sz="53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 Black" panose="020B0A04020102020204" pitchFamily="34" charset="0"/>
              <a:cs typeface="Arial"/>
            </a:endParaRPr>
          </a:p>
        </p:txBody>
      </p:sp>
      <p:pic>
        <p:nvPicPr>
          <p:cNvPr id="1030" name="Picture 6" descr="Imagem relacionada">
            <a:extLst>
              <a:ext uri="{FF2B5EF4-FFF2-40B4-BE49-F238E27FC236}">
                <a16:creationId xmlns:a16="http://schemas.microsoft.com/office/drawing/2014/main" id="{DC78AABF-4852-4332-9AC0-93CCFD9F0A6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8142" y="5613614"/>
            <a:ext cx="3454400" cy="9845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44505849"/>
      </p:ext>
    </p:extLst>
  </p:cSld>
  <p:clrMapOvr>
    <a:masterClrMapping/>
  </p:clrMapOvr>
  <p:transition>
    <p:fad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ttp://sbprefabricados.eng.br/wp-content/uploads/2015/06/Teatro-JK-CAPA.jpg">
            <a:extLst>
              <a:ext uri="{FF2B5EF4-FFF2-40B4-BE49-F238E27FC236}">
                <a16:creationId xmlns:a16="http://schemas.microsoft.com/office/drawing/2014/main" id="{6C6417A7-EE4F-40AB-A803-F4B5B3A946B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580" b="10076"/>
          <a:stretch/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DF7B8CC2-D832-4FDA-83BC-353F5471035B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75000"/>
              <a:lumOff val="25000"/>
              <a:alpha val="5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028" name="Picture 4" descr="Resultado de imagem para santander logo">
            <a:extLst>
              <a:ext uri="{FF2B5EF4-FFF2-40B4-BE49-F238E27FC236}">
                <a16:creationId xmlns:a16="http://schemas.microsoft.com/office/drawing/2014/main" id="{11841CDF-1114-4C3B-8617-BDC938C2F62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22776" y="5861786"/>
            <a:ext cx="2632696" cy="7363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itle 2">
            <a:extLst>
              <a:ext uri="{FF2B5EF4-FFF2-40B4-BE49-F238E27FC236}">
                <a16:creationId xmlns:a16="http://schemas.microsoft.com/office/drawing/2014/main" id="{0DBD54DC-BCB0-48AE-9AFC-1B7DDE30F259}"/>
              </a:ext>
            </a:extLst>
          </p:cNvPr>
          <p:cNvSpPr txBox="1">
            <a:spLocks/>
          </p:cNvSpPr>
          <p:nvPr/>
        </p:nvSpPr>
        <p:spPr>
          <a:xfrm>
            <a:off x="4762" y="2768447"/>
            <a:ext cx="12187238" cy="1321106"/>
          </a:xfrm>
          <a:prstGeom prst="rect">
            <a:avLst/>
          </a:prstGeom>
        </p:spPr>
        <p:txBody>
          <a:bodyPr lIns="121899" tIns="60949" rIns="121899" bIns="60949"/>
          <a:lstStyle>
            <a:lvl1pPr algn="l" defTabSz="457200" rtl="0" eaLnBrk="1" latinLnBrk="0" hangingPunct="1">
              <a:spcBef>
                <a:spcPct val="0"/>
              </a:spcBef>
              <a:buNone/>
              <a:defRPr lang="en-US" sz="2500" kern="1200" cap="all" dirty="0" smtClean="0">
                <a:solidFill>
                  <a:schemeClr val="bg1"/>
                </a:solidFill>
                <a:latin typeface="Gotham Bold"/>
                <a:ea typeface="+mj-ea"/>
                <a:cs typeface="Gotham Bold"/>
              </a:defRPr>
            </a:lvl1pPr>
          </a:lstStyle>
          <a:p>
            <a:pPr algn="ctr" fontAlgn="base">
              <a:lnSpc>
                <a:spcPct val="90000"/>
              </a:lnSpc>
              <a:spcBef>
                <a:spcPts val="0"/>
              </a:spcBef>
              <a:spcAft>
                <a:spcPct val="0"/>
              </a:spcAft>
            </a:pPr>
            <a:r>
              <a:rPr lang="en-GB" sz="7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  <a:cs typeface="Arial"/>
              </a:rPr>
              <a:t>Bootcamp</a:t>
            </a:r>
            <a:endParaRPr lang="en-GB" sz="53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 Black" panose="020B0A04020102020204" pitchFamily="34" charset="0"/>
              <a:cs typeface="Arial"/>
            </a:endParaRPr>
          </a:p>
          <a:p>
            <a:pPr algn="ctr" fontAlgn="base">
              <a:lnSpc>
                <a:spcPct val="90000"/>
              </a:lnSpc>
              <a:spcBef>
                <a:spcPts val="0"/>
              </a:spcBef>
              <a:spcAft>
                <a:spcPct val="0"/>
              </a:spcAft>
            </a:pPr>
            <a:r>
              <a:rPr lang="en-GB" sz="3200" b="1" cap="none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  <a:ea typeface="+mn-ea"/>
                <a:cs typeface="Arial"/>
              </a:rPr>
              <a:t>SANTANDER</a:t>
            </a:r>
            <a:endParaRPr lang="en-GB" sz="53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 Black" panose="020B0A04020102020204" pitchFamily="34" charset="0"/>
              <a:cs typeface="Arial"/>
            </a:endParaRPr>
          </a:p>
        </p:txBody>
      </p:sp>
      <p:pic>
        <p:nvPicPr>
          <p:cNvPr id="1030" name="Picture 6" descr="Imagem relacionada">
            <a:extLst>
              <a:ext uri="{FF2B5EF4-FFF2-40B4-BE49-F238E27FC236}">
                <a16:creationId xmlns:a16="http://schemas.microsoft.com/office/drawing/2014/main" id="{DC78AABF-4852-4332-9AC0-93CCFD9F0A6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8142" y="5613614"/>
            <a:ext cx="3454400" cy="9845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70223458"/>
      </p:ext>
    </p:extLst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itle 58"/>
          <p:cNvSpPr txBox="1">
            <a:spLocks/>
          </p:cNvSpPr>
          <p:nvPr/>
        </p:nvSpPr>
        <p:spPr>
          <a:xfrm>
            <a:off x="359309" y="2797395"/>
            <a:ext cx="5176518" cy="393826"/>
          </a:xfrm>
          <a:prstGeom prst="rect">
            <a:avLst/>
          </a:prstGeom>
        </p:spPr>
        <p:txBody>
          <a:bodyPr wrap="square" lIns="0" tIns="0" rIns="0" bIns="0" anchor="b">
            <a:spAutoFit/>
          </a:bodyPr>
          <a:lstStyle>
            <a:lvl1pPr algn="ctr" rtl="0" eaLnBrk="1" fontAlgn="base" hangingPunct="1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lang="en-AU" sz="3600" kern="1200" cap="all" spc="0" baseline="0" dirty="0" smtClean="0">
                <a:solidFill>
                  <a:schemeClr val="bg1"/>
                </a:solidFill>
                <a:latin typeface="Arial Black" panose="020B0A04020102020204" pitchFamily="34" charset="0"/>
                <a:ea typeface="Roboto Black" panose="02000000000000000000" pitchFamily="2" charset="0"/>
                <a:cs typeface="Arial" panose="020B0604020202020204" pitchFamily="34" charset="0"/>
              </a:defRPr>
            </a:lvl1pPr>
            <a:lvl2pPr algn="l" rtl="0" eaLnBrk="1" fontAlgn="base" hangingPunct="1">
              <a:lnSpc>
                <a:spcPts val="3466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2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2pPr>
            <a:lvl3pPr algn="l" rtl="0" eaLnBrk="1" fontAlgn="base" hangingPunct="1">
              <a:lnSpc>
                <a:spcPts val="3466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2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3pPr>
            <a:lvl4pPr algn="l" rtl="0" eaLnBrk="1" fontAlgn="base" hangingPunct="1">
              <a:lnSpc>
                <a:spcPts val="3466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2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4pPr>
            <a:lvl5pPr algn="l" rtl="0" eaLnBrk="1" fontAlgn="base" hangingPunct="1">
              <a:lnSpc>
                <a:spcPts val="3466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2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5pPr>
            <a:lvl6pPr marL="609493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5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6pPr>
            <a:lvl7pPr marL="1218987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5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7pPr>
            <a:lvl8pPr marL="1828480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5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8pPr>
            <a:lvl9pPr marL="2437973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5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9pPr>
          </a:lstStyle>
          <a:p>
            <a:pPr algn="l" defTabSz="914217"/>
            <a:r>
              <a:rPr lang="en-US" sz="3199" dirty="0">
                <a:solidFill>
                  <a:srgbClr val="FFFFFF"/>
                </a:solidFill>
              </a:rPr>
              <a:t>Angular </a:t>
            </a:r>
            <a:r>
              <a:rPr lang="en-US" sz="3199" dirty="0" err="1">
                <a:solidFill>
                  <a:srgbClr val="FFFFFF"/>
                </a:solidFill>
              </a:rPr>
              <a:t>trainning</a:t>
            </a:r>
            <a:endParaRPr lang="en-US" sz="3199" dirty="0">
              <a:solidFill>
                <a:srgbClr val="FFFFFF"/>
              </a:solidFill>
            </a:endParaRPr>
          </a:p>
        </p:txBody>
      </p:sp>
      <p:sp>
        <p:nvSpPr>
          <p:cNvPr id="25" name="Rectangle 24"/>
          <p:cNvSpPr/>
          <p:nvPr/>
        </p:nvSpPr>
        <p:spPr>
          <a:xfrm>
            <a:off x="359309" y="3324196"/>
            <a:ext cx="3634535" cy="2627392"/>
          </a:xfrm>
          <a:prstGeom prst="rect">
            <a:avLst/>
          </a:prstGeom>
        </p:spPr>
        <p:txBody>
          <a:bodyPr wrap="square" lIns="0" tIns="0" rIns="0" bIns="0">
            <a:noAutofit/>
          </a:bodyPr>
          <a:lstStyle/>
          <a:p>
            <a:pPr defTabSz="914217" fontAlgn="base">
              <a:lnSpc>
                <a:spcPct val="110000"/>
              </a:lnSpc>
              <a:spcBef>
                <a:spcPts val="1200"/>
              </a:spcBef>
              <a:spcAft>
                <a:spcPct val="0"/>
              </a:spcAft>
            </a:pPr>
            <a:r>
              <a:rPr lang="en-US" sz="2200" dirty="0" err="1">
                <a:solidFill>
                  <a:srgbClr val="FFFFFF"/>
                </a:solidFill>
                <a:latin typeface="Arial" charset="0"/>
                <a:cs typeface="Gotham Light" pitchFamily="2" charset="0"/>
              </a:rPr>
              <a:t>Anatomia</a:t>
            </a:r>
            <a:r>
              <a:rPr lang="en-US" sz="2200" dirty="0">
                <a:solidFill>
                  <a:srgbClr val="FFFFFF"/>
                </a:solidFill>
                <a:latin typeface="Arial" charset="0"/>
                <a:cs typeface="Gotham Light" pitchFamily="2" charset="0"/>
              </a:rPr>
              <a:t> - </a:t>
            </a:r>
            <a:r>
              <a:rPr lang="en-US" sz="2200" dirty="0" err="1">
                <a:solidFill>
                  <a:srgbClr val="FFFFFF"/>
                </a:solidFill>
                <a:latin typeface="Arial" charset="0"/>
                <a:cs typeface="Gotham Light" pitchFamily="2" charset="0"/>
              </a:rPr>
              <a:t>Fundamentos</a:t>
            </a:r>
            <a:endParaRPr lang="en-US" sz="2200" dirty="0">
              <a:solidFill>
                <a:srgbClr val="FFFFFF"/>
              </a:solidFill>
              <a:latin typeface="Arial" charset="0"/>
              <a:cs typeface="Gotham Light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99487879"/>
      </p:ext>
    </p:extLst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\\Dloaudata01\dlohq\StudioJobs\Clients\Presentations\Accenture\Ellen C Marks - 15-4605 - Accenture Interactive template design Ph 1\Working Files\Final Images\AI Image Library\Backgrounds\Experiential\Central_Layout\T2_G-477011015_high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48" y="0"/>
            <a:ext cx="12185904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 Placeholder 1"/>
          <p:cNvSpPr>
            <a:spLocks noGrp="1"/>
          </p:cNvSpPr>
          <p:nvPr>
            <p:ph type="body" sz="quarter" idx="12"/>
          </p:nvPr>
        </p:nvSpPr>
        <p:spPr>
          <a:xfrm>
            <a:off x="355739" y="3050695"/>
            <a:ext cx="11474082" cy="756617"/>
          </a:xfrm>
        </p:spPr>
        <p:txBody>
          <a:bodyPr/>
          <a:lstStyle/>
          <a:p>
            <a:r>
              <a:rPr lang="en-US" dirty="0"/>
              <a:t>Event binding</a:t>
            </a:r>
          </a:p>
        </p:txBody>
      </p:sp>
    </p:spTree>
    <p:extLst>
      <p:ext uri="{BB962C8B-B14F-4D97-AF65-F5344CB8AC3E}">
        <p14:creationId xmlns:p14="http://schemas.microsoft.com/office/powerpoint/2010/main" val="1595374768"/>
      </p:ext>
    </p:extLst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828C9E18-5647-48D7-A7B7-3040E493A4D3}"/>
              </a:ext>
            </a:extLst>
          </p:cNvPr>
          <p:cNvSpPr txBox="1">
            <a:spLocks/>
          </p:cNvSpPr>
          <p:nvPr/>
        </p:nvSpPr>
        <p:spPr>
          <a:xfrm>
            <a:off x="355602" y="554400"/>
            <a:ext cx="11470399" cy="543601"/>
          </a:xfrm>
          <a:prstGeom prst="rect">
            <a:avLst/>
          </a:prstGeom>
        </p:spPr>
        <p:txBody>
          <a:bodyPr vert="horz" lIns="0" tIns="60944" rIns="0" bIns="0" rtlCol="0" anchor="t" anchorCtr="0">
            <a:noAutofit/>
          </a:bodyPr>
          <a:lstStyle>
            <a:lvl1pPr algn="ctr" rtl="0" eaLnBrk="1" fontAlgn="base" hangingPunct="1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lang="en-AU" sz="3600" kern="1200" cap="all" spc="0" baseline="0">
                <a:solidFill>
                  <a:schemeClr val="bg1"/>
                </a:solidFill>
                <a:latin typeface="Arial Black" panose="020B0A04020102020204" pitchFamily="34" charset="0"/>
                <a:ea typeface="Roboto Black" panose="02000000000000000000" pitchFamily="2" charset="0"/>
                <a:cs typeface="Arial" panose="020B0604020202020204" pitchFamily="34" charset="0"/>
              </a:defRPr>
            </a:lvl1pPr>
            <a:lvl2pPr algn="l" rtl="0" eaLnBrk="1" fontAlgn="base" hangingPunct="1">
              <a:lnSpc>
                <a:spcPts val="3466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2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2pPr>
            <a:lvl3pPr algn="l" rtl="0" eaLnBrk="1" fontAlgn="base" hangingPunct="1">
              <a:lnSpc>
                <a:spcPts val="3466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2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3pPr>
            <a:lvl4pPr algn="l" rtl="0" eaLnBrk="1" fontAlgn="base" hangingPunct="1">
              <a:lnSpc>
                <a:spcPts val="3466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2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4pPr>
            <a:lvl5pPr algn="l" rtl="0" eaLnBrk="1" fontAlgn="base" hangingPunct="1">
              <a:lnSpc>
                <a:spcPts val="3466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2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5pPr>
            <a:lvl6pPr marL="609443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5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6pPr>
            <a:lvl7pPr marL="1218885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5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7pPr>
            <a:lvl8pPr marL="1828328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5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8pPr>
            <a:lvl9pPr marL="2437771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5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9pPr>
          </a:lstStyle>
          <a:p>
            <a:pPr marL="0" marR="0" lvl="0" indent="0" algn="ctr" defTabSz="914400" rtl="0" eaLnBrk="1" fontAlgn="base" latinLnBrk="0" hangingPunct="1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charset="0"/>
              <a:buNone/>
              <a:tabLst/>
              <a:defRPr/>
            </a:pPr>
            <a:r>
              <a:rPr kumimoji="0" lang="en-US" sz="3600" b="0" i="0" u="none" strike="noStrike" kern="1200" cap="all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Black" panose="020B0A04020102020204" pitchFamily="34" charset="0"/>
                <a:ea typeface="Roboto Black" panose="02000000000000000000" pitchFamily="2" charset="0"/>
                <a:cs typeface="Arial" panose="020B0604020202020204" pitchFamily="34" charset="0"/>
              </a:rPr>
              <a:t>O que é data binding?</a:t>
            </a:r>
          </a:p>
        </p:txBody>
      </p:sp>
      <p:pic>
        <p:nvPicPr>
          <p:cNvPr id="6" name="Graphic 5">
            <a:extLst>
              <a:ext uri="{FF2B5EF4-FFF2-40B4-BE49-F238E27FC236}">
                <a16:creationId xmlns:a16="http://schemas.microsoft.com/office/drawing/2014/main" id="{D19BA590-C489-4386-81C0-88E59AC3853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501511" y="163955"/>
            <a:ext cx="1324490" cy="1324490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C967822A-6505-42D3-96B9-D5D5D2C0AA27}"/>
              </a:ext>
            </a:extLst>
          </p:cNvPr>
          <p:cNvSpPr txBox="1"/>
          <p:nvPr/>
        </p:nvSpPr>
        <p:spPr>
          <a:xfrm>
            <a:off x="691978" y="1488445"/>
            <a:ext cx="10981038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É a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comunicação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entre o HTML(template/view) e a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classe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componente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).</a:t>
            </a:r>
          </a:p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Essa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comunicação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também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pode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ser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realizada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entre components.</a:t>
            </a:r>
          </a:p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No angular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existem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alguns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recursos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disponíveis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para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realizar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essa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comunicação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 São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eles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</a:p>
          <a:p>
            <a:pPr marL="1028700" lvl="1" indent="-3429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String Interpolation</a:t>
            </a:r>
          </a:p>
          <a:p>
            <a:pPr marL="1028700" lvl="1" indent="-3429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Property Binding</a:t>
            </a:r>
          </a:p>
          <a:p>
            <a:pPr marL="1028700" lvl="1" indent="-3429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Event Binding</a:t>
            </a:r>
          </a:p>
          <a:p>
            <a:pPr marL="1028700" lvl="1" indent="-3429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Two-Way-Binding</a:t>
            </a:r>
          </a:p>
          <a:p>
            <a:pPr marL="571500" indent="-3429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Nesta aula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vamos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falar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sobre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Event Binding.</a:t>
            </a:r>
          </a:p>
        </p:txBody>
      </p:sp>
    </p:spTree>
    <p:extLst>
      <p:ext uri="{BB962C8B-B14F-4D97-AF65-F5344CB8AC3E}">
        <p14:creationId xmlns:p14="http://schemas.microsoft.com/office/powerpoint/2010/main" val="2595080361"/>
      </p:ext>
    </p:extLst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828C9E18-5647-48D7-A7B7-3040E493A4D3}"/>
              </a:ext>
            </a:extLst>
          </p:cNvPr>
          <p:cNvSpPr txBox="1">
            <a:spLocks/>
          </p:cNvSpPr>
          <p:nvPr/>
        </p:nvSpPr>
        <p:spPr>
          <a:xfrm>
            <a:off x="355602" y="554400"/>
            <a:ext cx="11470399" cy="543601"/>
          </a:xfrm>
          <a:prstGeom prst="rect">
            <a:avLst/>
          </a:prstGeom>
        </p:spPr>
        <p:txBody>
          <a:bodyPr vert="horz" lIns="0" tIns="60944" rIns="0" bIns="0" rtlCol="0" anchor="t" anchorCtr="0">
            <a:noAutofit/>
          </a:bodyPr>
          <a:lstStyle>
            <a:lvl1pPr algn="ctr" rtl="0" eaLnBrk="1" fontAlgn="base" hangingPunct="1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lang="en-AU" sz="3600" kern="1200" cap="all" spc="0" baseline="0">
                <a:solidFill>
                  <a:schemeClr val="bg1"/>
                </a:solidFill>
                <a:latin typeface="Arial Black" panose="020B0A04020102020204" pitchFamily="34" charset="0"/>
                <a:ea typeface="Roboto Black" panose="02000000000000000000" pitchFamily="2" charset="0"/>
                <a:cs typeface="Arial" panose="020B0604020202020204" pitchFamily="34" charset="0"/>
              </a:defRPr>
            </a:lvl1pPr>
            <a:lvl2pPr algn="l" rtl="0" eaLnBrk="1" fontAlgn="base" hangingPunct="1">
              <a:lnSpc>
                <a:spcPts val="3466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2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2pPr>
            <a:lvl3pPr algn="l" rtl="0" eaLnBrk="1" fontAlgn="base" hangingPunct="1">
              <a:lnSpc>
                <a:spcPts val="3466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2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3pPr>
            <a:lvl4pPr algn="l" rtl="0" eaLnBrk="1" fontAlgn="base" hangingPunct="1">
              <a:lnSpc>
                <a:spcPts val="3466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2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4pPr>
            <a:lvl5pPr algn="l" rtl="0" eaLnBrk="1" fontAlgn="base" hangingPunct="1">
              <a:lnSpc>
                <a:spcPts val="3466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2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5pPr>
            <a:lvl6pPr marL="609443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5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6pPr>
            <a:lvl7pPr marL="1218885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5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7pPr>
            <a:lvl8pPr marL="1828328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5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8pPr>
            <a:lvl9pPr marL="2437771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5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9pPr>
          </a:lstStyle>
          <a:p>
            <a:pPr marL="0" marR="0" lvl="0" indent="0" algn="ctr" defTabSz="914400" rtl="0" eaLnBrk="1" fontAlgn="base" latinLnBrk="0" hangingPunct="1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charset="0"/>
              <a:buNone/>
              <a:tabLst/>
              <a:defRPr/>
            </a:pPr>
            <a:r>
              <a:rPr kumimoji="0" lang="en-US" sz="3600" b="0" i="0" u="none" strike="noStrike" kern="1200" cap="all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Black" panose="020B0A04020102020204" pitchFamily="34" charset="0"/>
                <a:ea typeface="Roboto Black" panose="02000000000000000000" pitchFamily="2" charset="0"/>
                <a:cs typeface="Arial" panose="020B0604020202020204" pitchFamily="34" charset="0"/>
              </a:rPr>
              <a:t>O que é event binding?</a:t>
            </a:r>
          </a:p>
        </p:txBody>
      </p:sp>
      <p:pic>
        <p:nvPicPr>
          <p:cNvPr id="6" name="Graphic 5">
            <a:extLst>
              <a:ext uri="{FF2B5EF4-FFF2-40B4-BE49-F238E27FC236}">
                <a16:creationId xmlns:a16="http://schemas.microsoft.com/office/drawing/2014/main" id="{D19BA590-C489-4386-81C0-88E59AC3853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501511" y="163955"/>
            <a:ext cx="1324490" cy="1324490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C967822A-6505-42D3-96B9-D5D5D2C0AA27}"/>
              </a:ext>
            </a:extLst>
          </p:cNvPr>
          <p:cNvSpPr txBox="1"/>
          <p:nvPr/>
        </p:nvSpPr>
        <p:spPr>
          <a:xfrm>
            <a:off x="691978" y="1488445"/>
            <a:ext cx="10981038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É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quando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atribuimos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no HTML um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determinado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evento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junto com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uma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expressão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função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).</a:t>
            </a:r>
          </a:p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Essa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função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corresponde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a um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método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do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componente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 marL="1028700" lvl="1" indent="-3429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(event) = “</a:t>
            </a:r>
            <a:r>
              <a:rPr lang="en-US" sz="1600" b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expressao</a:t>
            </a:r>
            <a:r>
              <a:rPr lang="en-US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”</a:t>
            </a:r>
          </a:p>
          <a:p>
            <a:pPr marL="1028700" lvl="1" indent="-3429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Exemplo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: </a:t>
            </a:r>
            <a:r>
              <a:rPr lang="en-US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(click)=“</a:t>
            </a:r>
            <a:r>
              <a:rPr lang="en-US" sz="1600" b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mostraNoticiaUnica</a:t>
            </a:r>
            <a:r>
              <a:rPr lang="en-US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()”</a:t>
            </a:r>
          </a:p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Ou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seja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o Event Biding serve para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capturar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eventos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do Template e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utilizar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no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componente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BD0406C-079B-4C0A-BF69-021D5E2614B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09258" y="3575541"/>
            <a:ext cx="8763086" cy="2916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3606099"/>
      </p:ext>
    </p:extLst>
  </p:cSld>
  <p:clrMapOvr>
    <a:masterClrMapping/>
  </p:clrMapOvr>
  <p:transition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828C9E18-5647-48D7-A7B7-3040E493A4D3}"/>
              </a:ext>
            </a:extLst>
          </p:cNvPr>
          <p:cNvSpPr txBox="1">
            <a:spLocks/>
          </p:cNvSpPr>
          <p:nvPr/>
        </p:nvSpPr>
        <p:spPr>
          <a:xfrm>
            <a:off x="355602" y="554400"/>
            <a:ext cx="11470399" cy="543601"/>
          </a:xfrm>
          <a:prstGeom prst="rect">
            <a:avLst/>
          </a:prstGeom>
        </p:spPr>
        <p:txBody>
          <a:bodyPr vert="horz" lIns="0" tIns="60944" rIns="0" bIns="0" rtlCol="0" anchor="t" anchorCtr="0">
            <a:noAutofit/>
          </a:bodyPr>
          <a:lstStyle>
            <a:lvl1pPr algn="ctr" rtl="0" eaLnBrk="1" fontAlgn="base" hangingPunct="1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lang="en-AU" sz="3600" kern="1200" cap="all" spc="0" baseline="0">
                <a:solidFill>
                  <a:schemeClr val="bg1"/>
                </a:solidFill>
                <a:latin typeface="Arial Black" panose="020B0A04020102020204" pitchFamily="34" charset="0"/>
                <a:ea typeface="Roboto Black" panose="02000000000000000000" pitchFamily="2" charset="0"/>
                <a:cs typeface="Arial" panose="020B0604020202020204" pitchFamily="34" charset="0"/>
              </a:defRPr>
            </a:lvl1pPr>
            <a:lvl2pPr algn="l" rtl="0" eaLnBrk="1" fontAlgn="base" hangingPunct="1">
              <a:lnSpc>
                <a:spcPts val="3466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2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2pPr>
            <a:lvl3pPr algn="l" rtl="0" eaLnBrk="1" fontAlgn="base" hangingPunct="1">
              <a:lnSpc>
                <a:spcPts val="3466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2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3pPr>
            <a:lvl4pPr algn="l" rtl="0" eaLnBrk="1" fontAlgn="base" hangingPunct="1">
              <a:lnSpc>
                <a:spcPts val="3466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2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4pPr>
            <a:lvl5pPr algn="l" rtl="0" eaLnBrk="1" fontAlgn="base" hangingPunct="1">
              <a:lnSpc>
                <a:spcPts val="3466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2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5pPr>
            <a:lvl6pPr marL="609443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5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6pPr>
            <a:lvl7pPr marL="1218885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5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7pPr>
            <a:lvl8pPr marL="1828328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5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8pPr>
            <a:lvl9pPr marL="2437771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5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9pPr>
          </a:lstStyle>
          <a:p>
            <a:pPr marL="0" marR="0" lvl="0" indent="0" algn="ctr" defTabSz="914400" rtl="0" eaLnBrk="1" fontAlgn="base" latinLnBrk="0" hangingPunct="1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charset="0"/>
              <a:buNone/>
              <a:tabLst/>
              <a:defRPr/>
            </a:pPr>
            <a:r>
              <a:rPr kumimoji="0" lang="en-US" sz="3600" b="0" i="0" u="none" strike="noStrike" kern="1200" cap="all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Black" panose="020B0A04020102020204" pitchFamily="34" charset="0"/>
                <a:ea typeface="Roboto Black" panose="02000000000000000000" pitchFamily="2" charset="0"/>
                <a:cs typeface="Arial" panose="020B0604020202020204" pitchFamily="34" charset="0"/>
              </a:rPr>
              <a:t>Utilizando</a:t>
            </a:r>
            <a:r>
              <a:rPr kumimoji="0" lang="en-US" sz="3600" b="0" i="0" u="none" strike="noStrike" kern="1200" cap="all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Black" panose="020B0A04020102020204" pitchFamily="34" charset="0"/>
                <a:ea typeface="Roboto Black" panose="02000000000000000000" pitchFamily="2" charset="0"/>
                <a:cs typeface="Arial" panose="020B0604020202020204" pitchFamily="34" charset="0"/>
              </a:rPr>
              <a:t> o event binding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D1AF64A2-F4ED-49AF-8C2A-75D000106120}"/>
              </a:ext>
            </a:extLst>
          </p:cNvPr>
          <p:cNvGrpSpPr/>
          <p:nvPr/>
        </p:nvGrpSpPr>
        <p:grpSpPr>
          <a:xfrm>
            <a:off x="10423468" y="364535"/>
            <a:ext cx="1402533" cy="861774"/>
            <a:chOff x="10192810" y="246341"/>
            <a:chExt cx="1402533" cy="861774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FC6F319D-3A6B-48D0-9BFE-D8BF33068EF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192810" y="318010"/>
              <a:ext cx="779991" cy="779991"/>
            </a:xfrm>
            <a:prstGeom prst="rect">
              <a:avLst/>
            </a:prstGeom>
          </p:spPr>
        </p:pic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4350B19F-7343-4329-8BEA-F945BEA3F368}"/>
                </a:ext>
              </a:extLst>
            </p:cNvPr>
            <p:cNvSpPr txBox="1"/>
            <p:nvPr/>
          </p:nvSpPr>
          <p:spPr>
            <a:xfrm>
              <a:off x="10972801" y="246341"/>
              <a:ext cx="622542" cy="86177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200" b="1" dirty="0">
                  <a:solidFill>
                    <a:srgbClr val="FFC000"/>
                  </a:solidFill>
                </a:rPr>
                <a:t>30</a:t>
              </a:r>
            </a:p>
            <a:p>
              <a:pPr algn="ctr"/>
              <a:r>
                <a:rPr lang="en-US" dirty="0">
                  <a:solidFill>
                    <a:srgbClr val="FFC000"/>
                  </a:solidFill>
                </a:rPr>
                <a:t>MIN</a:t>
              </a:r>
              <a:endParaRPr lang="pt-BR" dirty="0">
                <a:solidFill>
                  <a:srgbClr val="FFC000"/>
                </a:solidFill>
              </a:endParaRPr>
            </a:p>
          </p:txBody>
        </p:sp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41ABCE2A-3C84-4DC0-8CAC-3308F20A47CC}"/>
              </a:ext>
            </a:extLst>
          </p:cNvPr>
          <p:cNvSpPr txBox="1"/>
          <p:nvPr/>
        </p:nvSpPr>
        <p:spPr>
          <a:xfrm>
            <a:off x="691978" y="1488445"/>
            <a:ext cx="10981038" cy="36317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Para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exemplificar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o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uso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do event binding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vamos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criar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um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botão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que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exibe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um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alerta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no browser.</a:t>
            </a:r>
          </a:p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Primeiro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vamos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criar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um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componente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chamado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alerta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No template do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componente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vamos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adicionar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o large button do bootstrap.</a:t>
            </a:r>
          </a:p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Neste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botão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vamos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adicionar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um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evento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de click</a:t>
            </a:r>
          </a:p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Para o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alerta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ser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exibido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sempre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que o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botão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sofrer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o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evento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de click,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vamos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criar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um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método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no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componente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chamado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mostrarAlerta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que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irá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disparar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um alert com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uma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frase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Após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o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evento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ser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criado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devemos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voltar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ao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evento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do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botão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e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passar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para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ele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o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nome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do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método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que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será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executado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no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momento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que o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evento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click for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acionado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6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00" b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Vamos</a:t>
            </a:r>
            <a:r>
              <a:rPr lang="en-US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para o live code!</a:t>
            </a:r>
          </a:p>
        </p:txBody>
      </p:sp>
    </p:spTree>
    <p:extLst>
      <p:ext uri="{BB962C8B-B14F-4D97-AF65-F5344CB8AC3E}">
        <p14:creationId xmlns:p14="http://schemas.microsoft.com/office/powerpoint/2010/main" val="3783868666"/>
      </p:ext>
    </p:extLst>
  </p:cSld>
  <p:clrMapOvr>
    <a:masterClrMapping/>
  </p:clrMapOvr>
  <p:transition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358E420F-271A-4F9A-BE45-9853FB0DEAF5}"/>
              </a:ext>
            </a:extLst>
          </p:cNvPr>
          <p:cNvSpPr txBox="1">
            <a:spLocks/>
          </p:cNvSpPr>
          <p:nvPr/>
        </p:nvSpPr>
        <p:spPr>
          <a:xfrm>
            <a:off x="355602" y="554400"/>
            <a:ext cx="11470399" cy="543601"/>
          </a:xfrm>
          <a:prstGeom prst="rect">
            <a:avLst/>
          </a:prstGeom>
        </p:spPr>
        <p:txBody>
          <a:bodyPr vert="horz" lIns="0" tIns="60944" rIns="0" bIns="0" rtlCol="0" anchor="t" anchorCtr="0">
            <a:noAutofit/>
          </a:bodyPr>
          <a:lstStyle>
            <a:lvl1pPr algn="ctr" rtl="0" eaLnBrk="1" fontAlgn="base" hangingPunct="1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lang="en-AU" sz="3600" kern="1200" cap="all" spc="0" baseline="0">
                <a:solidFill>
                  <a:schemeClr val="bg1"/>
                </a:solidFill>
                <a:latin typeface="Arial Black" panose="020B0A04020102020204" pitchFamily="34" charset="0"/>
                <a:ea typeface="Roboto Black" panose="02000000000000000000" pitchFamily="2" charset="0"/>
                <a:cs typeface="Arial" panose="020B0604020202020204" pitchFamily="34" charset="0"/>
              </a:defRPr>
            </a:lvl1pPr>
            <a:lvl2pPr algn="l" rtl="0" eaLnBrk="1" fontAlgn="base" hangingPunct="1">
              <a:lnSpc>
                <a:spcPts val="3466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2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2pPr>
            <a:lvl3pPr algn="l" rtl="0" eaLnBrk="1" fontAlgn="base" hangingPunct="1">
              <a:lnSpc>
                <a:spcPts val="3466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2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3pPr>
            <a:lvl4pPr algn="l" rtl="0" eaLnBrk="1" fontAlgn="base" hangingPunct="1">
              <a:lnSpc>
                <a:spcPts val="3466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2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4pPr>
            <a:lvl5pPr algn="l" rtl="0" eaLnBrk="1" fontAlgn="base" hangingPunct="1">
              <a:lnSpc>
                <a:spcPts val="3466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2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5pPr>
            <a:lvl6pPr marL="609443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5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6pPr>
            <a:lvl7pPr marL="1218885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5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7pPr>
            <a:lvl8pPr marL="1828328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5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8pPr>
            <a:lvl9pPr marL="2437771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5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9pPr>
          </a:lstStyle>
          <a:p>
            <a:pPr lvl="0">
              <a:defRPr/>
            </a:pPr>
            <a:r>
              <a:rPr lang="en-US" dirty="0">
                <a:solidFill>
                  <a:srgbClr val="FFFFFF"/>
                </a:solidFill>
              </a:rPr>
              <a:t>RESULTADOS ESPERADOS</a:t>
            </a:r>
            <a:endParaRPr kumimoji="0" lang="en-US" sz="3600" b="0" i="0" u="none" strike="noStrike" kern="1200" cap="all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Black" panose="020B0A04020102020204" pitchFamily="34" charset="0"/>
              <a:ea typeface="Roboto Black" panose="02000000000000000000" pitchFamily="2" charset="0"/>
              <a:cs typeface="Arial" panose="020B0604020202020204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CBE8146-DF58-4DF9-AF88-2A8B4DFD6DF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0792" y="2326165"/>
            <a:ext cx="5145040" cy="2754347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C61A020A-E7CD-47F6-A57C-6B7E5D406B7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71126" y="2326165"/>
            <a:ext cx="5097201" cy="27543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169383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DC7B5226-7C4B-4717-9410-92C0120323D6}"/>
              </a:ext>
            </a:extLst>
          </p:cNvPr>
          <p:cNvSpPr txBox="1">
            <a:spLocks/>
          </p:cNvSpPr>
          <p:nvPr/>
        </p:nvSpPr>
        <p:spPr>
          <a:xfrm>
            <a:off x="355602" y="554400"/>
            <a:ext cx="11470399" cy="543601"/>
          </a:xfrm>
          <a:prstGeom prst="rect">
            <a:avLst/>
          </a:prstGeom>
        </p:spPr>
        <p:txBody>
          <a:bodyPr vert="horz" lIns="0" tIns="60944" rIns="0" bIns="0" rtlCol="0" anchor="t" anchorCtr="0">
            <a:noAutofit/>
          </a:bodyPr>
          <a:lstStyle>
            <a:lvl1pPr algn="ctr" rtl="0" eaLnBrk="1" fontAlgn="base" hangingPunct="1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lang="en-AU" sz="3600" kern="1200" cap="all" spc="0" baseline="0">
                <a:solidFill>
                  <a:schemeClr val="bg1"/>
                </a:solidFill>
                <a:latin typeface="Arial Black" panose="020B0A04020102020204" pitchFamily="34" charset="0"/>
                <a:ea typeface="Roboto Black" panose="02000000000000000000" pitchFamily="2" charset="0"/>
                <a:cs typeface="Arial" panose="020B0604020202020204" pitchFamily="34" charset="0"/>
              </a:defRPr>
            </a:lvl1pPr>
            <a:lvl2pPr algn="l" rtl="0" eaLnBrk="1" fontAlgn="base" hangingPunct="1">
              <a:lnSpc>
                <a:spcPts val="3466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2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2pPr>
            <a:lvl3pPr algn="l" rtl="0" eaLnBrk="1" fontAlgn="base" hangingPunct="1">
              <a:lnSpc>
                <a:spcPts val="3466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2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3pPr>
            <a:lvl4pPr algn="l" rtl="0" eaLnBrk="1" fontAlgn="base" hangingPunct="1">
              <a:lnSpc>
                <a:spcPts val="3466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2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4pPr>
            <a:lvl5pPr algn="l" rtl="0" eaLnBrk="1" fontAlgn="base" hangingPunct="1">
              <a:lnSpc>
                <a:spcPts val="3466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2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5pPr>
            <a:lvl6pPr marL="609443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5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6pPr>
            <a:lvl7pPr marL="1218885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5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7pPr>
            <a:lvl8pPr marL="1828328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5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8pPr>
            <a:lvl9pPr marL="2437771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5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9pPr>
          </a:lstStyle>
          <a:p>
            <a:pPr marL="0" marR="0" lvl="0" indent="0" algn="ctr" defTabSz="914400" rtl="0" eaLnBrk="1" fontAlgn="base" latinLnBrk="0" hangingPunct="1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charset="0"/>
              <a:buNone/>
              <a:tabLst/>
              <a:defRPr/>
            </a:pPr>
            <a:r>
              <a:rPr kumimoji="0" lang="en-US" sz="3600" b="0" i="0" u="none" strike="noStrike" kern="1200" cap="all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Black" panose="020B0A04020102020204" pitchFamily="34" charset="0"/>
                <a:ea typeface="Roboto Black" panose="02000000000000000000" pitchFamily="2" charset="0"/>
                <a:cs typeface="Arial" panose="020B0604020202020204" pitchFamily="34" charset="0"/>
              </a:rPr>
              <a:t>O QUE VIMOS NO TREINAMENTO DE HOJE?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CBB297D-9C35-44B1-AD36-232889996847}"/>
              </a:ext>
            </a:extLst>
          </p:cNvPr>
          <p:cNvSpPr txBox="1"/>
          <p:nvPr/>
        </p:nvSpPr>
        <p:spPr>
          <a:xfrm>
            <a:off x="600282" y="2073333"/>
            <a:ext cx="10981038" cy="24314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Bef>
                <a:spcPts val="600"/>
              </a:spcBef>
              <a:spcAft>
                <a:spcPts val="600"/>
              </a:spcAft>
            </a:pPr>
            <a:r>
              <a:rPr lang="en-US" sz="4400" b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Componentes</a:t>
            </a:r>
            <a:endParaRPr lang="en-US" sz="44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>
              <a:spcBef>
                <a:spcPts val="600"/>
              </a:spcBef>
              <a:spcAft>
                <a:spcPts val="600"/>
              </a:spcAft>
            </a:pPr>
            <a:r>
              <a:rPr lang="en-US" sz="4400" b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Diretivas</a:t>
            </a:r>
            <a:endParaRPr lang="en-US" sz="44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>
              <a:spcBef>
                <a:spcPts val="600"/>
              </a:spcBef>
              <a:spcAft>
                <a:spcPts val="600"/>
              </a:spcAft>
            </a:pPr>
            <a:r>
              <a:rPr lang="en-US" sz="4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Event Binding</a:t>
            </a:r>
          </a:p>
        </p:txBody>
      </p:sp>
    </p:spTree>
    <p:extLst>
      <p:ext uri="{BB962C8B-B14F-4D97-AF65-F5344CB8AC3E}">
        <p14:creationId xmlns:p14="http://schemas.microsoft.com/office/powerpoint/2010/main" val="4064411652"/>
      </p:ext>
    </p:extLst>
  </p:cSld>
  <p:clrMapOvr>
    <a:masterClrMapping/>
  </p:clrMapOvr>
  <p:transition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828C9E18-5647-48D7-A7B7-3040E493A4D3}"/>
              </a:ext>
            </a:extLst>
          </p:cNvPr>
          <p:cNvSpPr txBox="1">
            <a:spLocks/>
          </p:cNvSpPr>
          <p:nvPr/>
        </p:nvSpPr>
        <p:spPr>
          <a:xfrm>
            <a:off x="355602" y="554400"/>
            <a:ext cx="11470399" cy="543601"/>
          </a:xfrm>
          <a:prstGeom prst="rect">
            <a:avLst/>
          </a:prstGeom>
        </p:spPr>
        <p:txBody>
          <a:bodyPr vert="horz" lIns="0" tIns="60944" rIns="0" bIns="0" rtlCol="0" anchor="t" anchorCtr="0">
            <a:noAutofit/>
          </a:bodyPr>
          <a:lstStyle>
            <a:lvl1pPr algn="ctr" rtl="0" eaLnBrk="1" fontAlgn="base" hangingPunct="1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lang="en-AU" sz="3600" kern="1200" cap="all" spc="0" baseline="0">
                <a:solidFill>
                  <a:schemeClr val="bg1"/>
                </a:solidFill>
                <a:latin typeface="Arial Black" panose="020B0A04020102020204" pitchFamily="34" charset="0"/>
                <a:ea typeface="Roboto Black" panose="02000000000000000000" pitchFamily="2" charset="0"/>
                <a:cs typeface="Arial" panose="020B0604020202020204" pitchFamily="34" charset="0"/>
              </a:defRPr>
            </a:lvl1pPr>
            <a:lvl2pPr algn="l" rtl="0" eaLnBrk="1" fontAlgn="base" hangingPunct="1">
              <a:lnSpc>
                <a:spcPts val="3466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2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2pPr>
            <a:lvl3pPr algn="l" rtl="0" eaLnBrk="1" fontAlgn="base" hangingPunct="1">
              <a:lnSpc>
                <a:spcPts val="3466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2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3pPr>
            <a:lvl4pPr algn="l" rtl="0" eaLnBrk="1" fontAlgn="base" hangingPunct="1">
              <a:lnSpc>
                <a:spcPts val="3466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2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4pPr>
            <a:lvl5pPr algn="l" rtl="0" eaLnBrk="1" fontAlgn="base" hangingPunct="1">
              <a:lnSpc>
                <a:spcPts val="3466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2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5pPr>
            <a:lvl6pPr marL="609443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5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6pPr>
            <a:lvl7pPr marL="1218885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5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7pPr>
            <a:lvl8pPr marL="1828328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5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8pPr>
            <a:lvl9pPr marL="2437771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5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9pPr>
          </a:lstStyle>
          <a:p>
            <a:pPr marL="0" marR="0" lvl="0" indent="0" algn="ctr" defTabSz="914400" rtl="0" eaLnBrk="1" fontAlgn="base" latinLnBrk="0" hangingPunct="1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charset="0"/>
              <a:buNone/>
              <a:tabLst/>
              <a:defRPr/>
            </a:pPr>
            <a:r>
              <a:rPr kumimoji="0" lang="en-US" sz="3600" b="0" i="0" u="none" strike="noStrike" kern="1200" cap="all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Black" panose="020B0A04020102020204" pitchFamily="34" charset="0"/>
                <a:ea typeface="Roboto Black" panose="02000000000000000000" pitchFamily="2" charset="0"/>
                <a:cs typeface="Arial" panose="020B0604020202020204" pitchFamily="34" charset="0"/>
              </a:rPr>
              <a:t>MÃOS NA MASSA!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D1AF64A2-F4ED-49AF-8C2A-75D000106120}"/>
              </a:ext>
            </a:extLst>
          </p:cNvPr>
          <p:cNvGrpSpPr/>
          <p:nvPr/>
        </p:nvGrpSpPr>
        <p:grpSpPr>
          <a:xfrm>
            <a:off x="10423468" y="364535"/>
            <a:ext cx="1402533" cy="861774"/>
            <a:chOff x="10192810" y="246341"/>
            <a:chExt cx="1402533" cy="861774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FC6F319D-3A6B-48D0-9BFE-D8BF33068EF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192810" y="318010"/>
              <a:ext cx="779991" cy="779991"/>
            </a:xfrm>
            <a:prstGeom prst="rect">
              <a:avLst/>
            </a:prstGeom>
          </p:spPr>
        </p:pic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4350B19F-7343-4329-8BEA-F945BEA3F368}"/>
                </a:ext>
              </a:extLst>
            </p:cNvPr>
            <p:cNvSpPr txBox="1"/>
            <p:nvPr/>
          </p:nvSpPr>
          <p:spPr>
            <a:xfrm>
              <a:off x="10972801" y="246341"/>
              <a:ext cx="622542" cy="86177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200" b="1" dirty="0">
                  <a:solidFill>
                    <a:srgbClr val="FFC000"/>
                  </a:solidFill>
                </a:rPr>
                <a:t>3</a:t>
              </a:r>
            </a:p>
            <a:p>
              <a:pPr algn="ctr"/>
              <a:r>
                <a:rPr lang="en-US" dirty="0">
                  <a:solidFill>
                    <a:srgbClr val="FFC000"/>
                  </a:solidFill>
                </a:rPr>
                <a:t>HS</a:t>
              </a:r>
              <a:endParaRPr lang="pt-BR" dirty="0">
                <a:solidFill>
                  <a:srgbClr val="FFC000"/>
                </a:solidFill>
              </a:endParaRPr>
            </a:p>
          </p:txBody>
        </p:sp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41ABCE2A-3C84-4DC0-8CAC-3308F20A47CC}"/>
              </a:ext>
            </a:extLst>
          </p:cNvPr>
          <p:cNvSpPr txBox="1"/>
          <p:nvPr/>
        </p:nvSpPr>
        <p:spPr>
          <a:xfrm>
            <a:off x="691978" y="1488445"/>
            <a:ext cx="10981038" cy="27392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Vamos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treinar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um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pouco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?</a:t>
            </a:r>
          </a:p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Crie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um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projeto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simples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utilizando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components,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diretivas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e event binding.</a:t>
            </a:r>
          </a:p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projeto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será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individual.</a:t>
            </a:r>
          </a:p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Tirem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suas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dúvidas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Troquem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idéias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Coloquem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no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github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 DIVIRTAM-SE!!</a:t>
            </a:r>
          </a:p>
        </p:txBody>
      </p:sp>
    </p:spTree>
    <p:extLst>
      <p:ext uri="{BB962C8B-B14F-4D97-AF65-F5344CB8AC3E}">
        <p14:creationId xmlns:p14="http://schemas.microsoft.com/office/powerpoint/2010/main" val="1443807324"/>
      </p:ext>
    </p:extLst>
  </p:cSld>
  <p:clrMapOvr>
    <a:masterClrMapping/>
  </p:clrMapOvr>
  <p:transition>
    <p:fade/>
  </p:transition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AI Master">
  <a:themeElements>
    <a:clrScheme name="Custom 7">
      <a:dk1>
        <a:srgbClr val="000000"/>
      </a:dk1>
      <a:lt1>
        <a:srgbClr val="FFFFFF"/>
      </a:lt1>
      <a:dk2>
        <a:srgbClr val="AA1133"/>
      </a:dk2>
      <a:lt2>
        <a:srgbClr val="778888"/>
      </a:lt2>
      <a:accent1>
        <a:srgbClr val="FF3366"/>
      </a:accent1>
      <a:accent2>
        <a:srgbClr val="FFB500"/>
      </a:accent2>
      <a:accent3>
        <a:srgbClr val="00BBEE"/>
      </a:accent3>
      <a:accent4>
        <a:srgbClr val="003344"/>
      </a:accent4>
      <a:accent5>
        <a:srgbClr val="408FCD"/>
      </a:accent5>
      <a:accent6>
        <a:srgbClr val="2F539C"/>
      </a:accent6>
      <a:hlink>
        <a:srgbClr val="666666"/>
      </a:hlink>
      <a:folHlink>
        <a:srgbClr val="778888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5"/>
        </a:solidFill>
        <a:ln w="19050">
          <a:noFill/>
          <a:prstDash val="sysDot"/>
          <a:headEnd type="none" w="med" len="med"/>
          <a:tailEnd type="oval" w="med" len="med"/>
        </a:ln>
      </a:spPr>
      <a:bodyPr rtlCol="0" anchor="ctr"/>
      <a:lstStyle>
        <a:defPPr algn="ctr">
          <a:defRPr/>
        </a:defPPr>
      </a:lstStyle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spDef>
    <a:lnDef>
      <a:spPr>
        <a:ln w="19050">
          <a:solidFill>
            <a:schemeClr val="bg1"/>
          </a:solidFill>
          <a:prstDash val="dot"/>
          <a:headEnd type="none" w="med" len="med"/>
          <a:tailEnd type="none" w="med" len="med"/>
        </a:ln>
        <a:effectLst/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>
          <a:defRPr dirty="0"/>
        </a:defPPr>
      </a:lstStyle>
    </a:tx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5660</TotalTime>
  <Words>311</Words>
  <Application>Microsoft Office PowerPoint</Application>
  <PresentationFormat>Widescreen</PresentationFormat>
  <Paragraphs>48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10</vt:i4>
      </vt:variant>
    </vt:vector>
  </HeadingPairs>
  <TitlesOfParts>
    <vt:vector size="21" baseType="lpstr">
      <vt:lpstr>Arial</vt:lpstr>
      <vt:lpstr>Arial Black</vt:lpstr>
      <vt:lpstr>Calibri</vt:lpstr>
      <vt:lpstr>Calibri Light</vt:lpstr>
      <vt:lpstr>Gotham Light</vt:lpstr>
      <vt:lpstr>Gotham Medium</vt:lpstr>
      <vt:lpstr>Roboto</vt:lpstr>
      <vt:lpstr>Roboto Black</vt:lpstr>
      <vt:lpstr>Roboto Light</vt:lpstr>
      <vt:lpstr>Office Theme</vt:lpstr>
      <vt:lpstr>AI Master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André Gomes</dc:creator>
  <cp:lastModifiedBy>Specie, Suellyn</cp:lastModifiedBy>
  <cp:revision>136</cp:revision>
  <dcterms:created xsi:type="dcterms:W3CDTF">2018-03-08T20:56:03Z</dcterms:created>
  <dcterms:modified xsi:type="dcterms:W3CDTF">2018-04-11T14:16:55Z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236020b0-6d69-48c1-9bb5-c586c1062b70_Enabled">
    <vt:lpwstr>True</vt:lpwstr>
  </property>
  <property fmtid="{D5CDD505-2E9C-101B-9397-08002B2CF9AE}" pid="3" name="MSIP_Label_236020b0-6d69-48c1-9bb5-c586c1062b70_SiteId">
    <vt:lpwstr>cf36141c-ddd7-45a7-b073-111f66d0b30c</vt:lpwstr>
  </property>
  <property fmtid="{D5CDD505-2E9C-101B-9397-08002B2CF9AE}" pid="4" name="MSIP_Label_236020b0-6d69-48c1-9bb5-c586c1062b70_Ref">
    <vt:lpwstr>https://api.informationprotection.azure.com/api/cf36141c-ddd7-45a7-b073-111f66d0b30c</vt:lpwstr>
  </property>
  <property fmtid="{D5CDD505-2E9C-101B-9397-08002B2CF9AE}" pid="5" name="MSIP_Label_236020b0-6d69-48c1-9bb5-c586c1062b70_Owner">
    <vt:lpwstr>andre.gomes@avanade.com</vt:lpwstr>
  </property>
  <property fmtid="{D5CDD505-2E9C-101B-9397-08002B2CF9AE}" pid="6" name="MSIP_Label_236020b0-6d69-48c1-9bb5-c586c1062b70_SetDate">
    <vt:lpwstr>2018-03-08T17:57:31.5806800-03:00</vt:lpwstr>
  </property>
  <property fmtid="{D5CDD505-2E9C-101B-9397-08002B2CF9AE}" pid="7" name="MSIP_Label_236020b0-6d69-48c1-9bb5-c586c1062b70_Name">
    <vt:lpwstr>Confidential</vt:lpwstr>
  </property>
  <property fmtid="{D5CDD505-2E9C-101B-9397-08002B2CF9AE}" pid="8" name="MSIP_Label_236020b0-6d69-48c1-9bb5-c586c1062b70_Application">
    <vt:lpwstr>Microsoft Azure Information Protection</vt:lpwstr>
  </property>
  <property fmtid="{D5CDD505-2E9C-101B-9397-08002B2CF9AE}" pid="9" name="MSIP_Label_236020b0-6d69-48c1-9bb5-c586c1062b70_Extended_MSFT_Method">
    <vt:lpwstr>Automatic</vt:lpwstr>
  </property>
  <property fmtid="{D5CDD505-2E9C-101B-9397-08002B2CF9AE}" pid="10" name="MSIP_Label_5fae8262-b78e-4366-8929-a5d6aac95320_Enabled">
    <vt:lpwstr>True</vt:lpwstr>
  </property>
  <property fmtid="{D5CDD505-2E9C-101B-9397-08002B2CF9AE}" pid="11" name="MSIP_Label_5fae8262-b78e-4366-8929-a5d6aac95320_SiteId">
    <vt:lpwstr>cf36141c-ddd7-45a7-b073-111f66d0b30c</vt:lpwstr>
  </property>
  <property fmtid="{D5CDD505-2E9C-101B-9397-08002B2CF9AE}" pid="12" name="MSIP_Label_5fae8262-b78e-4366-8929-a5d6aac95320_Ref">
    <vt:lpwstr>https://api.informationprotection.azure.com/api/cf36141c-ddd7-45a7-b073-111f66d0b30c</vt:lpwstr>
  </property>
  <property fmtid="{D5CDD505-2E9C-101B-9397-08002B2CF9AE}" pid="13" name="MSIP_Label_5fae8262-b78e-4366-8929-a5d6aac95320_Owner">
    <vt:lpwstr>andre.gomes@avanade.com</vt:lpwstr>
  </property>
  <property fmtid="{D5CDD505-2E9C-101B-9397-08002B2CF9AE}" pid="14" name="MSIP_Label_5fae8262-b78e-4366-8929-a5d6aac95320_SetDate">
    <vt:lpwstr>2018-03-08T17:57:31.5821840-03:00</vt:lpwstr>
  </property>
  <property fmtid="{D5CDD505-2E9C-101B-9397-08002B2CF9AE}" pid="15" name="MSIP_Label_5fae8262-b78e-4366-8929-a5d6aac95320_Name">
    <vt:lpwstr>Everyone Has Full Control</vt:lpwstr>
  </property>
  <property fmtid="{D5CDD505-2E9C-101B-9397-08002B2CF9AE}" pid="16" name="MSIP_Label_5fae8262-b78e-4366-8929-a5d6aac95320_Application">
    <vt:lpwstr>Microsoft Azure Information Protection</vt:lpwstr>
  </property>
  <property fmtid="{D5CDD505-2E9C-101B-9397-08002B2CF9AE}" pid="17" name="MSIP_Label_5fae8262-b78e-4366-8929-a5d6aac95320_Extended_MSFT_Method">
    <vt:lpwstr>Automatic</vt:lpwstr>
  </property>
  <property fmtid="{D5CDD505-2E9C-101B-9397-08002B2CF9AE}" pid="18" name="MSIP_Label_5fae8262-b78e-4366-8929-a5d6aac95320_Parent">
    <vt:lpwstr>236020b0-6d69-48c1-9bb5-c586c1062b70</vt:lpwstr>
  </property>
  <property fmtid="{D5CDD505-2E9C-101B-9397-08002B2CF9AE}" pid="19" name="Sensitivity">
    <vt:lpwstr>Confidential Everyone Has Full Control</vt:lpwstr>
  </property>
</Properties>
</file>

<file path=docProps/thumbnail.jpeg>
</file>